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tags/tag7.xml" ContentType="application/vnd.openxmlformats-officedocument.presentationml.tags+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1" r:id="rId5"/>
    <p:sldId id="270" r:id="rId6"/>
    <p:sldId id="269" r:id="rId7"/>
    <p:sldId id="272" r:id="rId8"/>
    <p:sldId id="268" r:id="rId9"/>
    <p:sldId id="267" r:id="rId10"/>
    <p:sldId id="266" r:id="rId11"/>
    <p:sldId id="265" r:id="rId12"/>
    <p:sldId id="264" r:id="rId13"/>
    <p:sldId id="263" r:id="rId14"/>
    <p:sldId id="262" r:id="rId15"/>
    <p:sldId id="261" r:id="rId16"/>
    <p:sldId id="260" r:id="rId17"/>
    <p:sldId id="280" r:id="rId18"/>
    <p:sldId id="279" r:id="rId19"/>
    <p:sldId id="278" r:id="rId20"/>
    <p:sldId id="277" r:id="rId21"/>
    <p:sldId id="285" r:id="rId22"/>
    <p:sldId id="276" r:id="rId23"/>
    <p:sldId id="282" r:id="rId24"/>
    <p:sldId id="275" r:id="rId25"/>
    <p:sldId id="283" r:id="rId26"/>
    <p:sldId id="274" r:id="rId27"/>
    <p:sldId id="273" r:id="rId28"/>
    <p:sldId id="281" r:id="rId29"/>
    <p:sldId id="259" r:id="rId30"/>
    <p:sldId id="284" r:id="rId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177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_rels/data16.xml.rels><?xml version="1.0" encoding="UTF-8" standalone="yes"?>
<Relationships xmlns="http://schemas.openxmlformats.org/package/2006/relationships"><Relationship Id="rId1" Type="http://schemas.openxmlformats.org/officeDocument/2006/relationships/image" Target="../media/image20.jpeg"/></Relationships>
</file>

<file path=ppt/diagrams/_rels/data17.xml.rels><?xml version="1.0" encoding="UTF-8" standalone="yes"?>
<Relationships xmlns="http://schemas.openxmlformats.org/package/2006/relationships"><Relationship Id="rId1" Type="http://schemas.openxmlformats.org/officeDocument/2006/relationships/image" Target="../media/image21.jpeg"/></Relationships>
</file>

<file path=ppt/diagrams/_rels/data18.xml.rels><?xml version="1.0" encoding="UTF-8" standalone="yes"?>
<Relationships xmlns="http://schemas.openxmlformats.org/package/2006/relationships"><Relationship Id="rId1" Type="http://schemas.openxmlformats.org/officeDocument/2006/relationships/image" Target="../media/image22.png"/></Relationships>
</file>

<file path=ppt/diagrams/_rels/drawing16.xml.rels><?xml version="1.0" encoding="UTF-8" standalone="yes"?>
<Relationships xmlns="http://schemas.openxmlformats.org/package/2006/relationships"><Relationship Id="rId1" Type="http://schemas.openxmlformats.org/officeDocument/2006/relationships/image" Target="../media/image20.jpeg"/></Relationships>
</file>

<file path=ppt/diagrams/_rels/drawing17.xml.rels><?xml version="1.0" encoding="UTF-8" standalone="yes"?>
<Relationships xmlns="http://schemas.openxmlformats.org/package/2006/relationships"><Relationship Id="rId1" Type="http://schemas.openxmlformats.org/officeDocument/2006/relationships/image" Target="../media/image21.jpeg"/></Relationships>
</file>

<file path=ppt/diagrams/_rels/drawing18.xml.rels><?xml version="1.0" encoding="UTF-8" standalone="yes"?>
<Relationships xmlns="http://schemas.openxmlformats.org/package/2006/relationships"><Relationship Id="rId1" Type="http://schemas.openxmlformats.org/officeDocument/2006/relationships/image" Target="../media/image2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3_4">
  <dgm:title val=""/>
  <dgm:desc val=""/>
  <dgm:catLst>
    <dgm:cat type="accent3" pri="11400"/>
  </dgm:catLst>
  <dgm:styleLbl name="node0">
    <dgm:fillClrLst meth="cycle">
      <a:schemeClr val="accent3">
        <a:shade val="60000"/>
      </a:schemeClr>
    </dgm:fillClrLst>
    <dgm:linClrLst meth="repeat">
      <a:schemeClr val="lt1"/>
    </dgm:linClrLst>
    <dgm:effectClrLst/>
    <dgm:txLinClrLst/>
    <dgm:txFillClrLst/>
    <dgm:txEffectClrLst/>
  </dgm:styleLbl>
  <dgm:styleLbl name="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alignNode1">
    <dgm:fillClrLst meth="cycle">
      <a:schemeClr val="accent3">
        <a:shade val="50000"/>
      </a:schemeClr>
      <a:schemeClr val="accent3">
        <a:tint val="55000"/>
      </a:schemeClr>
    </dgm:fillClrLst>
    <dgm:linClrLst meth="cycle">
      <a:schemeClr val="accent3">
        <a:shade val="50000"/>
      </a:schemeClr>
      <a:schemeClr val="accent3">
        <a:tint val="55000"/>
      </a:schemeClr>
    </dgm:linClrLst>
    <dgm:effectClrLst/>
    <dgm:txLinClrLst/>
    <dgm:txFillClrLst/>
    <dgm:txEffectClrLst/>
  </dgm:styleLbl>
  <dgm:styleLbl name="lnNode1">
    <dgm:fillClrLst meth="cycle">
      <a:schemeClr val="accent3">
        <a:shade val="50000"/>
      </a:schemeClr>
      <a:schemeClr val="accent3">
        <a:tint val="55000"/>
      </a:schemeClr>
    </dgm:fillClrLst>
    <dgm:linClrLst meth="repeat">
      <a:schemeClr val="lt1"/>
    </dgm:linClrLst>
    <dgm:effectClrLst/>
    <dgm:txLinClrLst/>
    <dgm:txFillClrLst/>
    <dgm:txEffectClrLst/>
  </dgm:styleLbl>
  <dgm:styleLbl name="vennNode1">
    <dgm:fillClrLst meth="cycle">
      <a:schemeClr val="accent3">
        <a:shade val="80000"/>
        <a:alpha val="50000"/>
      </a:schemeClr>
      <a:schemeClr val="accent3">
        <a:tint val="50000"/>
        <a:alpha val="50000"/>
      </a:schemeClr>
    </dgm:fillClrLst>
    <dgm:linClrLst meth="repeat">
      <a:schemeClr val="lt1"/>
    </dgm:linClrLst>
    <dgm:effectClrLst/>
    <dgm:txLinClrLst/>
    <dgm:txFillClrLst/>
    <dgm:txEffectClrLst/>
  </dgm:styleLbl>
  <dgm:styleLbl name="node2">
    <dgm:fillClrLst>
      <a:schemeClr val="accent3">
        <a:shade val="80000"/>
      </a:schemeClr>
    </dgm:fillClrLst>
    <dgm:linClrLst meth="repeat">
      <a:schemeClr val="lt1"/>
    </dgm:linClrLst>
    <dgm:effectClrLst/>
    <dgm:txLinClrLst/>
    <dgm:txFillClrLst/>
    <dgm:txEffectClrLst/>
  </dgm:styleLbl>
  <dgm:styleLbl name="node3">
    <dgm:fillClrLst>
      <a:schemeClr val="accent3">
        <a:tint val="99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f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bgSibTrans2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dgm:txEffectClrLst/>
  </dgm:styleLbl>
  <dgm:styleLbl name="sibTrans1D1">
    <dgm:fillClrLst meth="cycle">
      <a:schemeClr val="accent3">
        <a:shade val="90000"/>
      </a:schemeClr>
      <a:schemeClr val="accent3">
        <a:tint val="50000"/>
      </a:schemeClr>
    </dgm:fillClrLst>
    <dgm:linClrLst meth="cycle">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0000"/>
      </a:schemeClr>
    </dgm:fillClrLst>
    <dgm:linClrLst meth="repeat">
      <a:schemeClr val="lt1"/>
    </dgm:linClrLst>
    <dgm:effectClrLst/>
    <dgm:txLinClrLst/>
    <dgm:txFillClrLst/>
    <dgm:txEffectClrLst/>
  </dgm:styleLbl>
  <dgm:styleLbl name="asst3">
    <dgm:fillClrLst>
      <a:schemeClr val="accent3">
        <a:tint val="70000"/>
      </a:schemeClr>
    </dgm:fillClrLst>
    <dgm:linClrLst meth="repeat">
      <a:schemeClr val="lt1"/>
    </dgm:linClrLst>
    <dgm:effectClrLst/>
    <dgm:txLinClrLst/>
    <dgm:txFillClrLst/>
    <dgm:txEffectClrLst/>
  </dgm:styleLbl>
  <dgm:styleLbl name="asst4">
    <dgm:fillClrLst>
      <a:schemeClr val="accent3">
        <a:tint val="5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3">
        <a:shade val="50000"/>
      </a:schemeClr>
      <a:schemeClr val="accent3">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alignAccFollowNode1">
    <dgm:fillClrLst meth="repeat">
      <a:schemeClr val="accent3">
        <a:alpha val="90000"/>
        <a:tint val="55000"/>
      </a:schemeClr>
    </dgm:fillClrLst>
    <dgm:linClrLst meth="repeat">
      <a:schemeClr val="accent3">
        <a:alpha val="90000"/>
        <a:tint val="55000"/>
      </a:schemeClr>
    </dgm:linClrLst>
    <dgm:effectClrLst/>
    <dgm:txLinClrLst/>
    <dgm:txFillClrLst meth="repeat">
      <a:schemeClr val="dk1"/>
    </dgm:txFillClrLst>
    <dgm:txEffectClrLst/>
  </dgm:styleLbl>
  <dgm:styleLbl name="bgAccFollowNode1">
    <dgm:fillClrLst meth="repeat">
      <a:schemeClr val="accent3">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55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D90B41E-D1B5-49CC-953E-7ABC5177C02C}"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zh-CN" altLang="en-US"/>
        </a:p>
      </dgm:t>
    </dgm:pt>
    <dgm:pt modelId="{D5320E05-661D-476E-AA3D-1063C4C4FD43}">
      <dgm:prSet phldrT="[文本]" custT="1"/>
      <dgm:spPr/>
      <dgm:t>
        <a:bodyPr/>
        <a:lstStyle/>
        <a:p>
          <a:r>
            <a:rPr lang="zh-CN" altLang="en-US" sz="2000" b="1" dirty="0"/>
            <a:t>维修视频标记信息管理</a:t>
          </a:r>
        </a:p>
      </dgm:t>
    </dgm:pt>
    <dgm:pt modelId="{04920101-DD47-4CE9-B6E2-47D64EE0CD19}" type="parTrans" cxnId="{D6CDDE71-E929-46DE-A1B0-886EE329693C}">
      <dgm:prSet/>
      <dgm:spPr/>
      <dgm:t>
        <a:bodyPr/>
        <a:lstStyle/>
        <a:p>
          <a:endParaRPr lang="zh-CN" altLang="en-US"/>
        </a:p>
      </dgm:t>
    </dgm:pt>
    <dgm:pt modelId="{46ABE99A-B7F3-414F-B6DE-79DB0F1E8655}" type="sibTrans" cxnId="{D6CDDE71-E929-46DE-A1B0-886EE329693C}">
      <dgm:prSet/>
      <dgm:spPr/>
      <dgm:t>
        <a:bodyPr/>
        <a:lstStyle/>
        <a:p>
          <a:endParaRPr lang="zh-CN" altLang="en-US"/>
        </a:p>
      </dgm:t>
    </dgm:pt>
    <dgm:pt modelId="{9C42CD8C-E7A4-4827-94F1-E57B97C74EF8}">
      <dgm:prSet phldrT="[文本]" custT="1"/>
      <dgm:spPr/>
      <dgm:t>
        <a:bodyPr/>
        <a:lstStyle/>
        <a:p>
          <a:r>
            <a:rPr lang="zh-CN" altLang="en-US" sz="2000" b="1" dirty="0"/>
            <a:t>维修三维跟踪注册</a:t>
          </a:r>
        </a:p>
      </dgm:t>
    </dgm:pt>
    <dgm:pt modelId="{8A1FA09A-ECEC-4C52-9767-B54AA450826D}" type="parTrans" cxnId="{86B5F4FB-F27F-44BD-BE7F-04764029C862}">
      <dgm:prSet/>
      <dgm:spPr/>
      <dgm:t>
        <a:bodyPr/>
        <a:lstStyle/>
        <a:p>
          <a:endParaRPr lang="zh-CN" altLang="en-US"/>
        </a:p>
      </dgm:t>
    </dgm:pt>
    <dgm:pt modelId="{28975B17-8049-4B66-AE2B-727557237E06}" type="sibTrans" cxnId="{86B5F4FB-F27F-44BD-BE7F-04764029C862}">
      <dgm:prSet/>
      <dgm:spPr/>
      <dgm:t>
        <a:bodyPr/>
        <a:lstStyle/>
        <a:p>
          <a:endParaRPr lang="zh-CN" altLang="en-US"/>
        </a:p>
      </dgm:t>
    </dgm:pt>
    <dgm:pt modelId="{AF16F606-3ACA-4D01-8569-5A4B97AAC675}">
      <dgm:prSet phldrT="[文本]" custT="1"/>
      <dgm:spPr/>
      <dgm:t>
        <a:bodyPr/>
        <a:lstStyle/>
        <a:p>
          <a:r>
            <a:rPr lang="zh-CN" altLang="en-US" sz="2000" b="1" dirty="0"/>
            <a:t>维修视频标记</a:t>
          </a:r>
        </a:p>
      </dgm:t>
    </dgm:pt>
    <dgm:pt modelId="{7B6AA130-2248-437E-92A5-EFE65B35C3ED}" type="parTrans" cxnId="{A760ACA0-B3B1-4E86-BB8D-4015444046AE}">
      <dgm:prSet/>
      <dgm:spPr/>
      <dgm:t>
        <a:bodyPr/>
        <a:lstStyle/>
        <a:p>
          <a:endParaRPr lang="zh-CN" altLang="en-US"/>
        </a:p>
      </dgm:t>
    </dgm:pt>
    <dgm:pt modelId="{372E1E61-9BA5-409E-888C-ACEE217B8AB3}" type="sibTrans" cxnId="{A760ACA0-B3B1-4E86-BB8D-4015444046AE}">
      <dgm:prSet/>
      <dgm:spPr/>
      <dgm:t>
        <a:bodyPr/>
        <a:lstStyle/>
        <a:p>
          <a:endParaRPr lang="zh-CN" altLang="en-US"/>
        </a:p>
      </dgm:t>
    </dgm:pt>
    <dgm:pt modelId="{FDD2FEE3-95C9-497D-8EAC-B17B1A3CFD1B}">
      <dgm:prSet phldrT="[文本]" custT="1"/>
      <dgm:spPr/>
      <dgm:t>
        <a:bodyPr/>
        <a:lstStyle/>
        <a:p>
          <a:r>
            <a:rPr lang="zh-CN" altLang="en-US" sz="2000" b="1" dirty="0"/>
            <a:t>维修示教视频管理</a:t>
          </a:r>
        </a:p>
      </dgm:t>
    </dgm:pt>
    <dgm:pt modelId="{0F338E70-F339-45A2-9AFA-AE0FFAE71A93}" type="parTrans" cxnId="{ED367DF0-2416-4CE0-9CC0-414085381CF6}">
      <dgm:prSet/>
      <dgm:spPr/>
      <dgm:t>
        <a:bodyPr/>
        <a:lstStyle/>
        <a:p>
          <a:endParaRPr lang="zh-CN" altLang="en-US"/>
        </a:p>
      </dgm:t>
    </dgm:pt>
    <dgm:pt modelId="{13A279C9-304B-4C7F-A6A6-632A860F7D7D}" type="sibTrans" cxnId="{ED367DF0-2416-4CE0-9CC0-414085381CF6}">
      <dgm:prSet/>
      <dgm:spPr/>
      <dgm:t>
        <a:bodyPr/>
        <a:lstStyle/>
        <a:p>
          <a:endParaRPr lang="zh-CN" altLang="en-US"/>
        </a:p>
      </dgm:t>
    </dgm:pt>
    <dgm:pt modelId="{99C9963A-6907-47EF-BFA0-4431881B74B5}" type="pres">
      <dgm:prSet presAssocID="{6D90B41E-D1B5-49CC-953E-7ABC5177C02C}" presName="compositeShape" presStyleCnt="0">
        <dgm:presLayoutVars>
          <dgm:dir/>
          <dgm:resizeHandles/>
        </dgm:presLayoutVars>
      </dgm:prSet>
      <dgm:spPr/>
    </dgm:pt>
    <dgm:pt modelId="{88A04061-63D3-4003-B627-9347D211D941}" type="pres">
      <dgm:prSet presAssocID="{6D90B41E-D1B5-49CC-953E-7ABC5177C02C}" presName="pyramid" presStyleLbl="node1" presStyleIdx="0" presStyleCnt="1" custScaleX="138945" custLinFactNeighborX="6497" custLinFactNeighborY="3564"/>
      <dgm:spPr>
        <a:solidFill>
          <a:schemeClr val="tx1">
            <a:lumMod val="75000"/>
            <a:lumOff val="25000"/>
          </a:schemeClr>
        </a:solidFill>
      </dgm:spPr>
    </dgm:pt>
    <dgm:pt modelId="{9176F605-61A5-4FBF-90D2-DF700DF4F0F8}" type="pres">
      <dgm:prSet presAssocID="{6D90B41E-D1B5-49CC-953E-7ABC5177C02C}" presName="theList" presStyleCnt="0"/>
      <dgm:spPr/>
    </dgm:pt>
    <dgm:pt modelId="{D629BF68-E631-4279-A58B-37A9A8812168}" type="pres">
      <dgm:prSet presAssocID="{D5320E05-661D-476E-AA3D-1063C4C4FD43}" presName="aNode" presStyleLbl="fgAcc1" presStyleIdx="0" presStyleCnt="4">
        <dgm:presLayoutVars>
          <dgm:bulletEnabled val="1"/>
        </dgm:presLayoutVars>
      </dgm:prSet>
      <dgm:spPr/>
    </dgm:pt>
    <dgm:pt modelId="{5C276DD0-D21A-45E1-8D01-D0B643AACCF1}" type="pres">
      <dgm:prSet presAssocID="{D5320E05-661D-476E-AA3D-1063C4C4FD43}" presName="aSpace" presStyleCnt="0"/>
      <dgm:spPr/>
    </dgm:pt>
    <dgm:pt modelId="{80BE482A-C6BB-4F8F-BC64-46945C2DDD7F}" type="pres">
      <dgm:prSet presAssocID="{9C42CD8C-E7A4-4827-94F1-E57B97C74EF8}" presName="aNode" presStyleLbl="fgAcc1" presStyleIdx="1" presStyleCnt="4">
        <dgm:presLayoutVars>
          <dgm:bulletEnabled val="1"/>
        </dgm:presLayoutVars>
      </dgm:prSet>
      <dgm:spPr/>
    </dgm:pt>
    <dgm:pt modelId="{ABF092F6-1C08-405B-A2EA-AF621C394EDA}" type="pres">
      <dgm:prSet presAssocID="{9C42CD8C-E7A4-4827-94F1-E57B97C74EF8}" presName="aSpace" presStyleCnt="0"/>
      <dgm:spPr/>
    </dgm:pt>
    <dgm:pt modelId="{65CDAD02-3A02-41DD-ABAA-AA6C0D1AD1D9}" type="pres">
      <dgm:prSet presAssocID="{AF16F606-3ACA-4D01-8569-5A4B97AAC675}" presName="aNode" presStyleLbl="fgAcc1" presStyleIdx="2" presStyleCnt="4">
        <dgm:presLayoutVars>
          <dgm:bulletEnabled val="1"/>
        </dgm:presLayoutVars>
      </dgm:prSet>
      <dgm:spPr/>
    </dgm:pt>
    <dgm:pt modelId="{B41B9A97-D556-452A-8967-17EA23F26037}" type="pres">
      <dgm:prSet presAssocID="{AF16F606-3ACA-4D01-8569-5A4B97AAC675}" presName="aSpace" presStyleCnt="0"/>
      <dgm:spPr/>
    </dgm:pt>
    <dgm:pt modelId="{BB9F6C2A-8185-4AD8-AD56-2D376D3E8016}" type="pres">
      <dgm:prSet presAssocID="{FDD2FEE3-95C9-497D-8EAC-B17B1A3CFD1B}" presName="aNode" presStyleLbl="fgAcc1" presStyleIdx="3" presStyleCnt="4">
        <dgm:presLayoutVars>
          <dgm:bulletEnabled val="1"/>
        </dgm:presLayoutVars>
      </dgm:prSet>
      <dgm:spPr/>
    </dgm:pt>
    <dgm:pt modelId="{D33F69B5-C571-45E8-88A5-D6B96F9AC806}" type="pres">
      <dgm:prSet presAssocID="{FDD2FEE3-95C9-497D-8EAC-B17B1A3CFD1B}" presName="aSpace" presStyleCnt="0"/>
      <dgm:spPr/>
    </dgm:pt>
  </dgm:ptLst>
  <dgm:cxnLst>
    <dgm:cxn modelId="{AE880801-4DE6-42B9-9E6D-5D1672B94209}" type="presOf" srcId="{D5320E05-661D-476E-AA3D-1063C4C4FD43}" destId="{D629BF68-E631-4279-A58B-37A9A8812168}" srcOrd="0" destOrd="0" presId="urn:microsoft.com/office/officeart/2005/8/layout/pyramid2"/>
    <dgm:cxn modelId="{D6CDDE71-E929-46DE-A1B0-886EE329693C}" srcId="{6D90B41E-D1B5-49CC-953E-7ABC5177C02C}" destId="{D5320E05-661D-476E-AA3D-1063C4C4FD43}" srcOrd="0" destOrd="0" parTransId="{04920101-DD47-4CE9-B6E2-47D64EE0CD19}" sibTransId="{46ABE99A-B7F3-414F-B6DE-79DB0F1E8655}"/>
    <dgm:cxn modelId="{41235656-4F94-4EE4-BAC7-A3D1ABF6775F}" type="presOf" srcId="{FDD2FEE3-95C9-497D-8EAC-B17B1A3CFD1B}" destId="{BB9F6C2A-8185-4AD8-AD56-2D376D3E8016}" srcOrd="0" destOrd="0" presId="urn:microsoft.com/office/officeart/2005/8/layout/pyramid2"/>
    <dgm:cxn modelId="{A760ACA0-B3B1-4E86-BB8D-4015444046AE}" srcId="{6D90B41E-D1B5-49CC-953E-7ABC5177C02C}" destId="{AF16F606-3ACA-4D01-8569-5A4B97AAC675}" srcOrd="2" destOrd="0" parTransId="{7B6AA130-2248-437E-92A5-EFE65B35C3ED}" sibTransId="{372E1E61-9BA5-409E-888C-ACEE217B8AB3}"/>
    <dgm:cxn modelId="{3CCEBAA7-50E9-4312-8F7E-3CCD2EEB8593}" type="presOf" srcId="{9C42CD8C-E7A4-4827-94F1-E57B97C74EF8}" destId="{80BE482A-C6BB-4F8F-BC64-46945C2DDD7F}" srcOrd="0" destOrd="0" presId="urn:microsoft.com/office/officeart/2005/8/layout/pyramid2"/>
    <dgm:cxn modelId="{78E119C9-1DD4-47E1-BE83-0CE9042B3393}" type="presOf" srcId="{6D90B41E-D1B5-49CC-953E-7ABC5177C02C}" destId="{99C9963A-6907-47EF-BFA0-4431881B74B5}" srcOrd="0" destOrd="0" presId="urn:microsoft.com/office/officeart/2005/8/layout/pyramid2"/>
    <dgm:cxn modelId="{5F0D49D5-7605-4D60-A56D-ED27D89C5E95}" type="presOf" srcId="{AF16F606-3ACA-4D01-8569-5A4B97AAC675}" destId="{65CDAD02-3A02-41DD-ABAA-AA6C0D1AD1D9}" srcOrd="0" destOrd="0" presId="urn:microsoft.com/office/officeart/2005/8/layout/pyramid2"/>
    <dgm:cxn modelId="{ED367DF0-2416-4CE0-9CC0-414085381CF6}" srcId="{6D90B41E-D1B5-49CC-953E-7ABC5177C02C}" destId="{FDD2FEE3-95C9-497D-8EAC-B17B1A3CFD1B}" srcOrd="3" destOrd="0" parTransId="{0F338E70-F339-45A2-9AFA-AE0FFAE71A93}" sibTransId="{13A279C9-304B-4C7F-A6A6-632A860F7D7D}"/>
    <dgm:cxn modelId="{86B5F4FB-F27F-44BD-BE7F-04764029C862}" srcId="{6D90B41E-D1B5-49CC-953E-7ABC5177C02C}" destId="{9C42CD8C-E7A4-4827-94F1-E57B97C74EF8}" srcOrd="1" destOrd="0" parTransId="{8A1FA09A-ECEC-4C52-9767-B54AA450826D}" sibTransId="{28975B17-8049-4B66-AE2B-727557237E06}"/>
    <dgm:cxn modelId="{0D07F18F-88A1-4BF7-A59B-9E969744E399}" type="presParOf" srcId="{99C9963A-6907-47EF-BFA0-4431881B74B5}" destId="{88A04061-63D3-4003-B627-9347D211D941}" srcOrd="0" destOrd="0" presId="urn:microsoft.com/office/officeart/2005/8/layout/pyramid2"/>
    <dgm:cxn modelId="{C7486B13-D714-4867-A91C-754704633FB4}" type="presParOf" srcId="{99C9963A-6907-47EF-BFA0-4431881B74B5}" destId="{9176F605-61A5-4FBF-90D2-DF700DF4F0F8}" srcOrd="1" destOrd="0" presId="urn:microsoft.com/office/officeart/2005/8/layout/pyramid2"/>
    <dgm:cxn modelId="{A68DA15A-D291-4FFF-BDE2-F019341B16DC}" type="presParOf" srcId="{9176F605-61A5-4FBF-90D2-DF700DF4F0F8}" destId="{D629BF68-E631-4279-A58B-37A9A8812168}" srcOrd="0" destOrd="0" presId="urn:microsoft.com/office/officeart/2005/8/layout/pyramid2"/>
    <dgm:cxn modelId="{7FBA1137-379A-4452-A08A-D08D0946C49F}" type="presParOf" srcId="{9176F605-61A5-4FBF-90D2-DF700DF4F0F8}" destId="{5C276DD0-D21A-45E1-8D01-D0B643AACCF1}" srcOrd="1" destOrd="0" presId="urn:microsoft.com/office/officeart/2005/8/layout/pyramid2"/>
    <dgm:cxn modelId="{A1F7C7B5-FD27-4887-BDE7-4A3A17EEE585}" type="presParOf" srcId="{9176F605-61A5-4FBF-90D2-DF700DF4F0F8}" destId="{80BE482A-C6BB-4F8F-BC64-46945C2DDD7F}" srcOrd="2" destOrd="0" presId="urn:microsoft.com/office/officeart/2005/8/layout/pyramid2"/>
    <dgm:cxn modelId="{C02C8859-B5A5-4A4D-B7CA-BADC46BDA022}" type="presParOf" srcId="{9176F605-61A5-4FBF-90D2-DF700DF4F0F8}" destId="{ABF092F6-1C08-405B-A2EA-AF621C394EDA}" srcOrd="3" destOrd="0" presId="urn:microsoft.com/office/officeart/2005/8/layout/pyramid2"/>
    <dgm:cxn modelId="{A2005C62-1796-4CF2-B2C9-3A91FF593F02}" type="presParOf" srcId="{9176F605-61A5-4FBF-90D2-DF700DF4F0F8}" destId="{65CDAD02-3A02-41DD-ABAA-AA6C0D1AD1D9}" srcOrd="4" destOrd="0" presId="urn:microsoft.com/office/officeart/2005/8/layout/pyramid2"/>
    <dgm:cxn modelId="{A509F201-15F6-46CB-AC03-0C4D05B69B01}" type="presParOf" srcId="{9176F605-61A5-4FBF-90D2-DF700DF4F0F8}" destId="{B41B9A97-D556-452A-8967-17EA23F26037}" srcOrd="5" destOrd="0" presId="urn:microsoft.com/office/officeart/2005/8/layout/pyramid2"/>
    <dgm:cxn modelId="{C3966417-4628-427A-9F5E-5906F30EFE32}" type="presParOf" srcId="{9176F605-61A5-4FBF-90D2-DF700DF4F0F8}" destId="{BB9F6C2A-8185-4AD8-AD56-2D376D3E8016}" srcOrd="6" destOrd="0" presId="urn:microsoft.com/office/officeart/2005/8/layout/pyramid2"/>
    <dgm:cxn modelId="{377AB73B-13D9-4D00-A104-419D7F2C1A48}" type="presParOf" srcId="{9176F605-61A5-4FBF-90D2-DF700DF4F0F8}" destId="{D33F69B5-C571-45E8-88A5-D6B96F9AC806}"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C786321-61E3-4B2A-8390-0D7B7BECFEAC}" type="doc">
      <dgm:prSet loTypeId="urn:microsoft.com/office/officeart/2005/8/layout/vList5" loCatId="list" qsTypeId="urn:microsoft.com/office/officeart/2005/8/quickstyle/simple1" qsCatId="simple" csTypeId="urn:microsoft.com/office/officeart/2005/8/colors/accent1_5" csCatId="accent1" phldr="1"/>
      <dgm:spPr/>
      <dgm:t>
        <a:bodyPr/>
        <a:lstStyle/>
        <a:p>
          <a:endParaRPr lang="zh-CN" altLang="en-US"/>
        </a:p>
      </dgm:t>
    </dgm:pt>
    <dgm:pt modelId="{C5561558-4A34-4A80-A6D7-83137243AB4A}">
      <dgm:prSet phldrT="[文本]" custT="1"/>
      <dgm:spPr/>
      <dgm:t>
        <a:bodyPr/>
        <a:lstStyle/>
        <a:p>
          <a:r>
            <a:rPr lang="zh-CN" altLang="en-US" sz="1200" dirty="0"/>
            <a:t>功能点</a:t>
          </a:r>
          <a:r>
            <a:rPr lang="en-US" altLang="zh-CN" sz="1200" dirty="0"/>
            <a:t>1</a:t>
          </a:r>
          <a:endParaRPr lang="zh-CN" altLang="en-US" sz="1200" dirty="0"/>
        </a:p>
      </dgm:t>
    </dgm:pt>
    <dgm:pt modelId="{6B39C33C-8E99-4511-8F75-DF9AFF3BD2E8}" type="parTrans" cxnId="{2A83A811-7BAD-4A59-B920-66E3CF5AE278}">
      <dgm:prSet/>
      <dgm:spPr/>
      <dgm:t>
        <a:bodyPr/>
        <a:lstStyle/>
        <a:p>
          <a:endParaRPr lang="zh-CN" altLang="en-US"/>
        </a:p>
      </dgm:t>
    </dgm:pt>
    <dgm:pt modelId="{1CD9C1C3-CF0A-4C12-89B4-966DF136337E}" type="sibTrans" cxnId="{2A83A811-7BAD-4A59-B920-66E3CF5AE278}">
      <dgm:prSet/>
      <dgm:spPr/>
      <dgm:t>
        <a:bodyPr/>
        <a:lstStyle/>
        <a:p>
          <a:endParaRPr lang="zh-CN" altLang="en-US"/>
        </a:p>
      </dgm:t>
    </dgm:pt>
    <dgm:pt modelId="{80C8EFCD-62A8-43E3-ADCD-E0D08FB4ACD4}">
      <dgm:prSet phldrT="[文本]" custT="1"/>
      <dgm:spPr/>
      <dgm:t>
        <a:bodyPr/>
        <a:lstStyle/>
        <a:p>
          <a:r>
            <a:rPr lang="zh-CN" altLang="en-US" sz="1400" dirty="0"/>
            <a:t>维修示教视频的分类管理</a:t>
          </a:r>
        </a:p>
      </dgm:t>
    </dgm:pt>
    <dgm:pt modelId="{188F9B2A-A9F7-43D5-BE43-3842B27E5329}" type="parTrans" cxnId="{E02DCB30-CF15-4728-8D44-02BDF40D3BDC}">
      <dgm:prSet/>
      <dgm:spPr/>
      <dgm:t>
        <a:bodyPr/>
        <a:lstStyle/>
        <a:p>
          <a:endParaRPr lang="zh-CN" altLang="en-US"/>
        </a:p>
      </dgm:t>
    </dgm:pt>
    <dgm:pt modelId="{E9B528EC-000D-42C4-B6EF-EB98D8FDF18C}" type="sibTrans" cxnId="{E02DCB30-CF15-4728-8D44-02BDF40D3BDC}">
      <dgm:prSet/>
      <dgm:spPr/>
      <dgm:t>
        <a:bodyPr/>
        <a:lstStyle/>
        <a:p>
          <a:endParaRPr lang="zh-CN" altLang="en-US"/>
        </a:p>
      </dgm:t>
    </dgm:pt>
    <dgm:pt modelId="{2032F4D0-70AC-4BAB-A403-0A1EBF4D5635}">
      <dgm:prSet phldrT="[文本]" custT="1"/>
      <dgm:spPr/>
      <dgm:t>
        <a:bodyPr/>
        <a:lstStyle/>
        <a:p>
          <a:r>
            <a:rPr lang="zh-CN" altLang="en-US" sz="1200" dirty="0"/>
            <a:t>功能点</a:t>
          </a:r>
          <a:r>
            <a:rPr lang="en-US" altLang="zh-CN" sz="1200" dirty="0"/>
            <a:t>2</a:t>
          </a:r>
          <a:endParaRPr lang="zh-CN" altLang="en-US" sz="1200" dirty="0"/>
        </a:p>
      </dgm:t>
    </dgm:pt>
    <dgm:pt modelId="{49FB2E28-4778-4AA1-9E20-9CA90233538E}" type="parTrans" cxnId="{B35B0604-60AE-4D6E-BEBC-3DDABBA1F61D}">
      <dgm:prSet/>
      <dgm:spPr/>
      <dgm:t>
        <a:bodyPr/>
        <a:lstStyle/>
        <a:p>
          <a:endParaRPr lang="zh-CN" altLang="en-US"/>
        </a:p>
      </dgm:t>
    </dgm:pt>
    <dgm:pt modelId="{8193E352-B309-4DD2-BBB6-E7B7A84B4DDD}" type="sibTrans" cxnId="{B35B0604-60AE-4D6E-BEBC-3DDABBA1F61D}">
      <dgm:prSet/>
      <dgm:spPr/>
      <dgm:t>
        <a:bodyPr/>
        <a:lstStyle/>
        <a:p>
          <a:endParaRPr lang="zh-CN" altLang="en-US"/>
        </a:p>
      </dgm:t>
    </dgm:pt>
    <dgm:pt modelId="{9A9C212F-08A3-4DF5-A0A2-A99F18AF59EE}">
      <dgm:prSet phldrT="[文本]" custT="1"/>
      <dgm:spPr/>
      <dgm:t>
        <a:bodyPr/>
        <a:lstStyle/>
        <a:p>
          <a:r>
            <a:rPr lang="zh-CN" altLang="en-US" sz="1400" dirty="0"/>
            <a:t>维修视频查询，播放功能。</a:t>
          </a:r>
        </a:p>
      </dgm:t>
    </dgm:pt>
    <dgm:pt modelId="{821E076B-3DD1-4925-9A02-486FF2635A1F}" type="parTrans" cxnId="{16FE626E-8C63-4154-BE75-C688B49ACA02}">
      <dgm:prSet/>
      <dgm:spPr/>
      <dgm:t>
        <a:bodyPr/>
        <a:lstStyle/>
        <a:p>
          <a:endParaRPr lang="zh-CN" altLang="en-US"/>
        </a:p>
      </dgm:t>
    </dgm:pt>
    <dgm:pt modelId="{E632F103-D752-457F-A8BF-04997FFF88E5}" type="sibTrans" cxnId="{16FE626E-8C63-4154-BE75-C688B49ACA02}">
      <dgm:prSet/>
      <dgm:spPr/>
      <dgm:t>
        <a:bodyPr/>
        <a:lstStyle/>
        <a:p>
          <a:endParaRPr lang="zh-CN" altLang="en-US"/>
        </a:p>
      </dgm:t>
    </dgm:pt>
    <dgm:pt modelId="{7766E889-14CC-4565-933B-E41AC860446A}" type="pres">
      <dgm:prSet presAssocID="{1C786321-61E3-4B2A-8390-0D7B7BECFEAC}" presName="Name0" presStyleCnt="0">
        <dgm:presLayoutVars>
          <dgm:dir/>
          <dgm:animLvl val="lvl"/>
          <dgm:resizeHandles val="exact"/>
        </dgm:presLayoutVars>
      </dgm:prSet>
      <dgm:spPr/>
    </dgm:pt>
    <dgm:pt modelId="{D14F58D2-F094-4770-B306-F55DA4D91B02}" type="pres">
      <dgm:prSet presAssocID="{C5561558-4A34-4A80-A6D7-83137243AB4A}" presName="linNode" presStyleCnt="0"/>
      <dgm:spPr/>
    </dgm:pt>
    <dgm:pt modelId="{7F8BE99B-D13E-4226-9953-263C0F2A3D1B}" type="pres">
      <dgm:prSet presAssocID="{C5561558-4A34-4A80-A6D7-83137243AB4A}" presName="parentText" presStyleLbl="node1" presStyleIdx="0" presStyleCnt="2" custScaleX="86420" custScaleY="77975">
        <dgm:presLayoutVars>
          <dgm:chMax val="1"/>
          <dgm:bulletEnabled val="1"/>
        </dgm:presLayoutVars>
      </dgm:prSet>
      <dgm:spPr/>
    </dgm:pt>
    <dgm:pt modelId="{6BEAFBD0-5588-4A62-935C-E50120BCADB8}" type="pres">
      <dgm:prSet presAssocID="{C5561558-4A34-4A80-A6D7-83137243AB4A}" presName="descendantText" presStyleLbl="alignAccFollowNode1" presStyleIdx="0" presStyleCnt="2" custScaleX="213214">
        <dgm:presLayoutVars>
          <dgm:bulletEnabled val="1"/>
        </dgm:presLayoutVars>
      </dgm:prSet>
      <dgm:spPr/>
    </dgm:pt>
    <dgm:pt modelId="{23F9514F-BE87-4B0E-AFA9-02E79AA5C7DA}" type="pres">
      <dgm:prSet presAssocID="{1CD9C1C3-CF0A-4C12-89B4-966DF136337E}" presName="sp" presStyleCnt="0"/>
      <dgm:spPr/>
    </dgm:pt>
    <dgm:pt modelId="{B4B15C2D-1C65-4010-889F-E405F00D2656}" type="pres">
      <dgm:prSet presAssocID="{2032F4D0-70AC-4BAB-A403-0A1EBF4D5635}" presName="linNode" presStyleCnt="0"/>
      <dgm:spPr/>
    </dgm:pt>
    <dgm:pt modelId="{6F27DA2C-2188-470F-BF57-0BCAF9840803}" type="pres">
      <dgm:prSet presAssocID="{2032F4D0-70AC-4BAB-A403-0A1EBF4D5635}" presName="parentText" presStyleLbl="node1" presStyleIdx="1" presStyleCnt="2" custScaleX="92783" custScaleY="83340">
        <dgm:presLayoutVars>
          <dgm:chMax val="1"/>
          <dgm:bulletEnabled val="1"/>
        </dgm:presLayoutVars>
      </dgm:prSet>
      <dgm:spPr/>
    </dgm:pt>
    <dgm:pt modelId="{FA3B595A-CFD3-4059-B672-E2B54B03003D}" type="pres">
      <dgm:prSet presAssocID="{2032F4D0-70AC-4BAB-A403-0A1EBF4D5635}" presName="descendantText" presStyleLbl="alignAccFollowNode1" presStyleIdx="1" presStyleCnt="2" custScaleX="228951">
        <dgm:presLayoutVars>
          <dgm:bulletEnabled val="1"/>
        </dgm:presLayoutVars>
      </dgm:prSet>
      <dgm:spPr/>
    </dgm:pt>
  </dgm:ptLst>
  <dgm:cxnLst>
    <dgm:cxn modelId="{B35B0604-60AE-4D6E-BEBC-3DDABBA1F61D}" srcId="{1C786321-61E3-4B2A-8390-0D7B7BECFEAC}" destId="{2032F4D0-70AC-4BAB-A403-0A1EBF4D5635}" srcOrd="1" destOrd="0" parTransId="{49FB2E28-4778-4AA1-9E20-9CA90233538E}" sibTransId="{8193E352-B309-4DD2-BBB6-E7B7A84B4DDD}"/>
    <dgm:cxn modelId="{2A83A811-7BAD-4A59-B920-66E3CF5AE278}" srcId="{1C786321-61E3-4B2A-8390-0D7B7BECFEAC}" destId="{C5561558-4A34-4A80-A6D7-83137243AB4A}" srcOrd="0" destOrd="0" parTransId="{6B39C33C-8E99-4511-8F75-DF9AFF3BD2E8}" sibTransId="{1CD9C1C3-CF0A-4C12-89B4-966DF136337E}"/>
    <dgm:cxn modelId="{0CF96629-CA4F-4C38-9EF2-A8F7F2B6C6B4}" type="presOf" srcId="{C5561558-4A34-4A80-A6D7-83137243AB4A}" destId="{7F8BE99B-D13E-4226-9953-263C0F2A3D1B}" srcOrd="0" destOrd="0" presId="urn:microsoft.com/office/officeart/2005/8/layout/vList5"/>
    <dgm:cxn modelId="{E02DCB30-CF15-4728-8D44-02BDF40D3BDC}" srcId="{C5561558-4A34-4A80-A6D7-83137243AB4A}" destId="{80C8EFCD-62A8-43E3-ADCD-E0D08FB4ACD4}" srcOrd="0" destOrd="0" parTransId="{188F9B2A-A9F7-43D5-BE43-3842B27E5329}" sibTransId="{E9B528EC-000D-42C4-B6EF-EB98D8FDF18C}"/>
    <dgm:cxn modelId="{16FE626E-8C63-4154-BE75-C688B49ACA02}" srcId="{2032F4D0-70AC-4BAB-A403-0A1EBF4D5635}" destId="{9A9C212F-08A3-4DF5-A0A2-A99F18AF59EE}" srcOrd="0" destOrd="0" parTransId="{821E076B-3DD1-4925-9A02-486FF2635A1F}" sibTransId="{E632F103-D752-457F-A8BF-04997FFF88E5}"/>
    <dgm:cxn modelId="{3CE5EB78-8672-4642-A964-69DA71828A01}" type="presOf" srcId="{80C8EFCD-62A8-43E3-ADCD-E0D08FB4ACD4}" destId="{6BEAFBD0-5588-4A62-935C-E50120BCADB8}" srcOrd="0" destOrd="0" presId="urn:microsoft.com/office/officeart/2005/8/layout/vList5"/>
    <dgm:cxn modelId="{8CA13DAE-BDA7-4BD1-BF4D-5812412E6C0B}" type="presOf" srcId="{2032F4D0-70AC-4BAB-A403-0A1EBF4D5635}" destId="{6F27DA2C-2188-470F-BF57-0BCAF9840803}" srcOrd="0" destOrd="0" presId="urn:microsoft.com/office/officeart/2005/8/layout/vList5"/>
    <dgm:cxn modelId="{72E376B8-63E3-42A3-A172-D4964AFD4AC9}" type="presOf" srcId="{1C786321-61E3-4B2A-8390-0D7B7BECFEAC}" destId="{7766E889-14CC-4565-933B-E41AC860446A}" srcOrd="0" destOrd="0" presId="urn:microsoft.com/office/officeart/2005/8/layout/vList5"/>
    <dgm:cxn modelId="{E2AF97F6-3CCF-45D6-88A3-FC9C993C9DCE}" type="presOf" srcId="{9A9C212F-08A3-4DF5-A0A2-A99F18AF59EE}" destId="{FA3B595A-CFD3-4059-B672-E2B54B03003D}" srcOrd="0" destOrd="0" presId="urn:microsoft.com/office/officeart/2005/8/layout/vList5"/>
    <dgm:cxn modelId="{79506679-2868-40FD-B187-736BD36CD478}" type="presParOf" srcId="{7766E889-14CC-4565-933B-E41AC860446A}" destId="{D14F58D2-F094-4770-B306-F55DA4D91B02}" srcOrd="0" destOrd="0" presId="urn:microsoft.com/office/officeart/2005/8/layout/vList5"/>
    <dgm:cxn modelId="{F8478CB4-CCF7-4AB2-AEDC-F6018106408F}" type="presParOf" srcId="{D14F58D2-F094-4770-B306-F55DA4D91B02}" destId="{7F8BE99B-D13E-4226-9953-263C0F2A3D1B}" srcOrd="0" destOrd="0" presId="urn:microsoft.com/office/officeart/2005/8/layout/vList5"/>
    <dgm:cxn modelId="{37E290A0-6CB0-4435-A6C4-45109C3764BF}" type="presParOf" srcId="{D14F58D2-F094-4770-B306-F55DA4D91B02}" destId="{6BEAFBD0-5588-4A62-935C-E50120BCADB8}" srcOrd="1" destOrd="0" presId="urn:microsoft.com/office/officeart/2005/8/layout/vList5"/>
    <dgm:cxn modelId="{0175E68B-9933-4F46-B8A0-177B7C74544F}" type="presParOf" srcId="{7766E889-14CC-4565-933B-E41AC860446A}" destId="{23F9514F-BE87-4B0E-AFA9-02E79AA5C7DA}" srcOrd="1" destOrd="0" presId="urn:microsoft.com/office/officeart/2005/8/layout/vList5"/>
    <dgm:cxn modelId="{5F54ECCC-21D5-4361-9BD8-40D210E7BC02}" type="presParOf" srcId="{7766E889-14CC-4565-933B-E41AC860446A}" destId="{B4B15C2D-1C65-4010-889F-E405F00D2656}" srcOrd="2" destOrd="0" presId="urn:microsoft.com/office/officeart/2005/8/layout/vList5"/>
    <dgm:cxn modelId="{D72DF6E8-40BC-4401-85CD-90AC70CFADB7}" type="presParOf" srcId="{B4B15C2D-1C65-4010-889F-E405F00D2656}" destId="{6F27DA2C-2188-470F-BF57-0BCAF9840803}" srcOrd="0" destOrd="0" presId="urn:microsoft.com/office/officeart/2005/8/layout/vList5"/>
    <dgm:cxn modelId="{49920454-BB32-4A89-9593-A1B7B7C8EBBB}" type="presParOf" srcId="{B4B15C2D-1C65-4010-889F-E405F00D2656}" destId="{FA3B595A-CFD3-4059-B672-E2B54B03003D}"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F431F62-E468-46F5-BA50-F62C790012CA}" type="doc">
      <dgm:prSet loTypeId="urn:microsoft.com/office/officeart/2005/8/layout/gear1" loCatId="process" qsTypeId="urn:microsoft.com/office/officeart/2005/8/quickstyle/simple5" qsCatId="simple" csTypeId="urn:microsoft.com/office/officeart/2005/8/colors/accent3_4" csCatId="accent3" phldr="1"/>
      <dgm:spPr/>
    </dgm:pt>
    <dgm:pt modelId="{AD4F768B-CE96-4571-A06E-4876DEF84BBF}">
      <dgm:prSet phldrT="[文本]"/>
      <dgm:spPr/>
      <dgm:t>
        <a:bodyPr/>
        <a:lstStyle/>
        <a:p>
          <a:r>
            <a:rPr lang="zh-CN" altLang="en-US" b="1" dirty="0"/>
            <a:t>系统功能模块</a:t>
          </a:r>
        </a:p>
      </dgm:t>
    </dgm:pt>
    <dgm:pt modelId="{E57AC311-14AA-49DD-BDAD-482730715838}" type="parTrans" cxnId="{CB1C1586-1D3B-4F5F-95C2-99AF6CBFD188}">
      <dgm:prSet/>
      <dgm:spPr/>
      <dgm:t>
        <a:bodyPr/>
        <a:lstStyle/>
        <a:p>
          <a:endParaRPr lang="zh-CN" altLang="en-US"/>
        </a:p>
      </dgm:t>
    </dgm:pt>
    <dgm:pt modelId="{FCCA4899-71CB-4866-9C77-DA45E0473CF9}" type="sibTrans" cxnId="{CB1C1586-1D3B-4F5F-95C2-99AF6CBFD188}">
      <dgm:prSet/>
      <dgm:spPr/>
      <dgm:t>
        <a:bodyPr/>
        <a:lstStyle/>
        <a:p>
          <a:endParaRPr lang="zh-CN" altLang="en-US"/>
        </a:p>
      </dgm:t>
    </dgm:pt>
    <dgm:pt modelId="{4F6E95F8-C42F-418B-B56E-8CE50FDF0006}">
      <dgm:prSet phldrT="[文本]"/>
      <dgm:spPr/>
      <dgm:t>
        <a:bodyPr/>
        <a:lstStyle/>
        <a:p>
          <a:r>
            <a:rPr lang="zh-CN" altLang="en-US" b="1" dirty="0"/>
            <a:t>维修标记信息管理模块</a:t>
          </a:r>
        </a:p>
      </dgm:t>
    </dgm:pt>
    <dgm:pt modelId="{7537D606-4F30-4D0F-8276-BF599A067C4E}" type="parTrans" cxnId="{EE554DF3-C377-4BF6-9A11-89E178AE9706}">
      <dgm:prSet/>
      <dgm:spPr/>
      <dgm:t>
        <a:bodyPr/>
        <a:lstStyle/>
        <a:p>
          <a:endParaRPr lang="zh-CN" altLang="en-US"/>
        </a:p>
      </dgm:t>
    </dgm:pt>
    <dgm:pt modelId="{D3D8833C-A29C-452A-8762-75044EF55D2B}" type="sibTrans" cxnId="{EE554DF3-C377-4BF6-9A11-89E178AE9706}">
      <dgm:prSet/>
      <dgm:spPr/>
      <dgm:t>
        <a:bodyPr/>
        <a:lstStyle/>
        <a:p>
          <a:endParaRPr lang="zh-CN" altLang="en-US"/>
        </a:p>
      </dgm:t>
    </dgm:pt>
    <dgm:pt modelId="{7583E395-D208-4848-A7E1-CDC6274E1525}">
      <dgm:prSet phldrT="[文本]" custT="1"/>
      <dgm:spPr/>
      <dgm:t>
        <a:bodyPr/>
        <a:lstStyle/>
        <a:p>
          <a:r>
            <a:rPr lang="zh-CN" altLang="en-US" sz="2000" b="1" dirty="0"/>
            <a:t>维修示教视频管理模块</a:t>
          </a:r>
        </a:p>
      </dgm:t>
    </dgm:pt>
    <dgm:pt modelId="{B9F1D71F-776C-4E50-A60C-D37C3AD7CF29}" type="parTrans" cxnId="{F79C0519-BD63-4B05-8DC2-DC01B5012DC6}">
      <dgm:prSet/>
      <dgm:spPr/>
      <dgm:t>
        <a:bodyPr/>
        <a:lstStyle/>
        <a:p>
          <a:endParaRPr lang="zh-CN" altLang="en-US"/>
        </a:p>
      </dgm:t>
    </dgm:pt>
    <dgm:pt modelId="{53AF9B94-B207-4AD7-B30D-D8DD0437D8EF}" type="sibTrans" cxnId="{F79C0519-BD63-4B05-8DC2-DC01B5012DC6}">
      <dgm:prSet/>
      <dgm:spPr/>
      <dgm:t>
        <a:bodyPr/>
        <a:lstStyle/>
        <a:p>
          <a:endParaRPr lang="zh-CN" altLang="en-US"/>
        </a:p>
      </dgm:t>
    </dgm:pt>
    <dgm:pt modelId="{B2409E39-BD6B-49E7-9F87-11139D4584E7}" type="pres">
      <dgm:prSet presAssocID="{6F431F62-E468-46F5-BA50-F62C790012CA}" presName="composite" presStyleCnt="0">
        <dgm:presLayoutVars>
          <dgm:chMax val="3"/>
          <dgm:animLvl val="lvl"/>
          <dgm:resizeHandles val="exact"/>
        </dgm:presLayoutVars>
      </dgm:prSet>
      <dgm:spPr/>
    </dgm:pt>
    <dgm:pt modelId="{D1D71F6B-21CD-4450-9EDA-6593579A8B06}" type="pres">
      <dgm:prSet presAssocID="{AD4F768B-CE96-4571-A06E-4876DEF84BBF}" presName="gear1" presStyleLbl="node1" presStyleIdx="0" presStyleCnt="3" custAng="325085" custScaleX="87257" custScaleY="77730" custLinFactNeighborX="4435" custLinFactNeighborY="-6998">
        <dgm:presLayoutVars>
          <dgm:chMax val="1"/>
          <dgm:bulletEnabled val="1"/>
        </dgm:presLayoutVars>
      </dgm:prSet>
      <dgm:spPr/>
    </dgm:pt>
    <dgm:pt modelId="{EF7BE729-CF7D-4F22-9741-83BBBD0B0042}" type="pres">
      <dgm:prSet presAssocID="{AD4F768B-CE96-4571-A06E-4876DEF84BBF}" presName="gear1srcNode" presStyleLbl="node1" presStyleIdx="0" presStyleCnt="3"/>
      <dgm:spPr/>
    </dgm:pt>
    <dgm:pt modelId="{381FE77B-296D-4704-A515-7F7342C8DA35}" type="pres">
      <dgm:prSet presAssocID="{AD4F768B-CE96-4571-A06E-4876DEF84BBF}" presName="gear1dstNode" presStyleLbl="node1" presStyleIdx="0" presStyleCnt="3"/>
      <dgm:spPr/>
    </dgm:pt>
    <dgm:pt modelId="{8F45185B-2F9E-49A4-8E7C-302698B0AABA}" type="pres">
      <dgm:prSet presAssocID="{4F6E95F8-C42F-418B-B56E-8CE50FDF0006}" presName="gear2" presStyleLbl="node1" presStyleIdx="1" presStyleCnt="3" custScaleX="141184" custScaleY="128669" custLinFactNeighborX="-741" custLinFactNeighborY="-22707">
        <dgm:presLayoutVars>
          <dgm:chMax val="1"/>
          <dgm:bulletEnabled val="1"/>
        </dgm:presLayoutVars>
      </dgm:prSet>
      <dgm:spPr/>
    </dgm:pt>
    <dgm:pt modelId="{2854A3AD-3C70-4AA1-9C3B-9765B23F48A0}" type="pres">
      <dgm:prSet presAssocID="{4F6E95F8-C42F-418B-B56E-8CE50FDF0006}" presName="gear2srcNode" presStyleLbl="node1" presStyleIdx="1" presStyleCnt="3"/>
      <dgm:spPr/>
    </dgm:pt>
    <dgm:pt modelId="{68A4EE92-A228-43E4-ABA1-4CCDF26EE26F}" type="pres">
      <dgm:prSet presAssocID="{4F6E95F8-C42F-418B-B56E-8CE50FDF0006}" presName="gear2dstNode" presStyleLbl="node1" presStyleIdx="1" presStyleCnt="3"/>
      <dgm:spPr/>
    </dgm:pt>
    <dgm:pt modelId="{E74FCB18-199F-4813-847B-E5BC27B664D6}" type="pres">
      <dgm:prSet presAssocID="{7583E395-D208-4848-A7E1-CDC6274E1525}" presName="gear3" presStyleLbl="node1" presStyleIdx="2" presStyleCnt="3" custAng="21526726" custScaleX="133234" custScaleY="129154" custLinFactNeighborX="48551" custLinFactNeighborY="4618"/>
      <dgm:spPr/>
    </dgm:pt>
    <dgm:pt modelId="{6C7CD343-4405-45F5-A4AF-7CFA43B15837}" type="pres">
      <dgm:prSet presAssocID="{7583E395-D208-4848-A7E1-CDC6274E1525}" presName="gear3tx" presStyleLbl="node1" presStyleIdx="2" presStyleCnt="3">
        <dgm:presLayoutVars>
          <dgm:chMax val="1"/>
          <dgm:bulletEnabled val="1"/>
        </dgm:presLayoutVars>
      </dgm:prSet>
      <dgm:spPr/>
    </dgm:pt>
    <dgm:pt modelId="{CD5C22A7-36DF-48B5-952D-554629FDC7AE}" type="pres">
      <dgm:prSet presAssocID="{7583E395-D208-4848-A7E1-CDC6274E1525}" presName="gear3srcNode" presStyleLbl="node1" presStyleIdx="2" presStyleCnt="3"/>
      <dgm:spPr/>
    </dgm:pt>
    <dgm:pt modelId="{CB894273-12A7-498B-BA34-BA9D8A0879C8}" type="pres">
      <dgm:prSet presAssocID="{7583E395-D208-4848-A7E1-CDC6274E1525}" presName="gear3dstNode" presStyleLbl="node1" presStyleIdx="2" presStyleCnt="3"/>
      <dgm:spPr/>
    </dgm:pt>
    <dgm:pt modelId="{FCF4453D-290D-4AF6-88CB-2C9F42144384}" type="pres">
      <dgm:prSet presAssocID="{FCCA4899-71CB-4866-9C77-DA45E0473CF9}" presName="connector1" presStyleLbl="sibTrans2D1" presStyleIdx="0" presStyleCnt="3" custAng="2551814" custLinFactNeighborX="-6253" custLinFactNeighborY="-2581"/>
      <dgm:spPr/>
    </dgm:pt>
    <dgm:pt modelId="{8401526C-5A3F-4FF5-BAB7-5C576662D1DC}" type="pres">
      <dgm:prSet presAssocID="{D3D8833C-A29C-452A-8762-75044EF55D2B}" presName="connector2" presStyleLbl="sibTrans2D1" presStyleIdx="1" presStyleCnt="3" custAng="786235" custLinFactNeighborX="-17472" custLinFactNeighborY="-20793"/>
      <dgm:spPr/>
    </dgm:pt>
    <dgm:pt modelId="{06C83BF4-EB12-46E8-A31B-29B759435DB3}" type="pres">
      <dgm:prSet presAssocID="{53AF9B94-B207-4AD7-B30D-D8DD0437D8EF}" presName="connector3" presStyleLbl="sibTrans2D1" presStyleIdx="2" presStyleCnt="3" custAng="1494781" custLinFactNeighborX="35524" custLinFactNeighborY="-1839"/>
      <dgm:spPr/>
    </dgm:pt>
  </dgm:ptLst>
  <dgm:cxnLst>
    <dgm:cxn modelId="{F79C0519-BD63-4B05-8DC2-DC01B5012DC6}" srcId="{6F431F62-E468-46F5-BA50-F62C790012CA}" destId="{7583E395-D208-4848-A7E1-CDC6274E1525}" srcOrd="2" destOrd="0" parTransId="{B9F1D71F-776C-4E50-A60C-D37C3AD7CF29}" sibTransId="{53AF9B94-B207-4AD7-B30D-D8DD0437D8EF}"/>
    <dgm:cxn modelId="{6B64DD22-AB99-4A99-B7B7-A5AE64041928}" type="presOf" srcId="{FCCA4899-71CB-4866-9C77-DA45E0473CF9}" destId="{FCF4453D-290D-4AF6-88CB-2C9F42144384}" srcOrd="0" destOrd="0" presId="urn:microsoft.com/office/officeart/2005/8/layout/gear1"/>
    <dgm:cxn modelId="{60073E35-B95F-4F96-AD12-B06410803CE1}" type="presOf" srcId="{7583E395-D208-4848-A7E1-CDC6274E1525}" destId="{CB894273-12A7-498B-BA34-BA9D8A0879C8}" srcOrd="3" destOrd="0" presId="urn:microsoft.com/office/officeart/2005/8/layout/gear1"/>
    <dgm:cxn modelId="{FA728F36-DC9D-4323-840A-71FA06D2A59A}" type="presOf" srcId="{AD4F768B-CE96-4571-A06E-4876DEF84BBF}" destId="{EF7BE729-CF7D-4F22-9741-83BBBD0B0042}" srcOrd="1" destOrd="0" presId="urn:microsoft.com/office/officeart/2005/8/layout/gear1"/>
    <dgm:cxn modelId="{A4AB4E3D-F5B6-4E7C-A531-610421C0984C}" type="presOf" srcId="{AD4F768B-CE96-4571-A06E-4876DEF84BBF}" destId="{D1D71F6B-21CD-4450-9EDA-6593579A8B06}" srcOrd="0" destOrd="0" presId="urn:microsoft.com/office/officeart/2005/8/layout/gear1"/>
    <dgm:cxn modelId="{010FD25C-219B-4B3B-9544-3A93D43AFEF6}" type="presOf" srcId="{7583E395-D208-4848-A7E1-CDC6274E1525}" destId="{E74FCB18-199F-4813-847B-E5BC27B664D6}" srcOrd="0" destOrd="0" presId="urn:microsoft.com/office/officeart/2005/8/layout/gear1"/>
    <dgm:cxn modelId="{F105C86A-3C7B-4DA9-8B9B-FE7D91E5C9F8}" type="presOf" srcId="{7583E395-D208-4848-A7E1-CDC6274E1525}" destId="{6C7CD343-4405-45F5-A4AF-7CFA43B15837}" srcOrd="1" destOrd="0" presId="urn:microsoft.com/office/officeart/2005/8/layout/gear1"/>
    <dgm:cxn modelId="{A383D86D-ACF6-4190-B4A1-EEEA29FA60EE}" type="presOf" srcId="{7583E395-D208-4848-A7E1-CDC6274E1525}" destId="{CD5C22A7-36DF-48B5-952D-554629FDC7AE}" srcOrd="2" destOrd="0" presId="urn:microsoft.com/office/officeart/2005/8/layout/gear1"/>
    <dgm:cxn modelId="{CB1C1586-1D3B-4F5F-95C2-99AF6CBFD188}" srcId="{6F431F62-E468-46F5-BA50-F62C790012CA}" destId="{AD4F768B-CE96-4571-A06E-4876DEF84BBF}" srcOrd="0" destOrd="0" parTransId="{E57AC311-14AA-49DD-BDAD-482730715838}" sibTransId="{FCCA4899-71CB-4866-9C77-DA45E0473CF9}"/>
    <dgm:cxn modelId="{E8C43688-4A6A-45D4-BDAF-667A3E75164A}" type="presOf" srcId="{AD4F768B-CE96-4571-A06E-4876DEF84BBF}" destId="{381FE77B-296D-4704-A515-7F7342C8DA35}" srcOrd="2" destOrd="0" presId="urn:microsoft.com/office/officeart/2005/8/layout/gear1"/>
    <dgm:cxn modelId="{C524E68C-EE9A-4268-B45E-3A557F8D6FD2}" type="presOf" srcId="{4F6E95F8-C42F-418B-B56E-8CE50FDF0006}" destId="{8F45185B-2F9E-49A4-8E7C-302698B0AABA}" srcOrd="0" destOrd="0" presId="urn:microsoft.com/office/officeart/2005/8/layout/gear1"/>
    <dgm:cxn modelId="{A155B8A0-40B8-4301-8DD6-71F6202F0883}" type="presOf" srcId="{D3D8833C-A29C-452A-8762-75044EF55D2B}" destId="{8401526C-5A3F-4FF5-BAB7-5C576662D1DC}" srcOrd="0" destOrd="0" presId="urn:microsoft.com/office/officeart/2005/8/layout/gear1"/>
    <dgm:cxn modelId="{B6E38FD6-5E67-4AD2-8A17-C8E7B2ECF4D9}" type="presOf" srcId="{53AF9B94-B207-4AD7-B30D-D8DD0437D8EF}" destId="{06C83BF4-EB12-46E8-A31B-29B759435DB3}" srcOrd="0" destOrd="0" presId="urn:microsoft.com/office/officeart/2005/8/layout/gear1"/>
    <dgm:cxn modelId="{F3BB2AD7-364B-4D89-A026-AE745637A195}" type="presOf" srcId="{6F431F62-E468-46F5-BA50-F62C790012CA}" destId="{B2409E39-BD6B-49E7-9F87-11139D4584E7}" srcOrd="0" destOrd="0" presId="urn:microsoft.com/office/officeart/2005/8/layout/gear1"/>
    <dgm:cxn modelId="{075508EF-A267-4B57-BCF3-40CE945A8E1C}" type="presOf" srcId="{4F6E95F8-C42F-418B-B56E-8CE50FDF0006}" destId="{68A4EE92-A228-43E4-ABA1-4CCDF26EE26F}" srcOrd="2" destOrd="0" presId="urn:microsoft.com/office/officeart/2005/8/layout/gear1"/>
    <dgm:cxn modelId="{EE554DF3-C377-4BF6-9A11-89E178AE9706}" srcId="{6F431F62-E468-46F5-BA50-F62C790012CA}" destId="{4F6E95F8-C42F-418B-B56E-8CE50FDF0006}" srcOrd="1" destOrd="0" parTransId="{7537D606-4F30-4D0F-8276-BF599A067C4E}" sibTransId="{D3D8833C-A29C-452A-8762-75044EF55D2B}"/>
    <dgm:cxn modelId="{E53689F6-E9F3-45D4-A347-5195A03A2617}" type="presOf" srcId="{4F6E95F8-C42F-418B-B56E-8CE50FDF0006}" destId="{2854A3AD-3C70-4AA1-9C3B-9765B23F48A0}" srcOrd="1" destOrd="0" presId="urn:microsoft.com/office/officeart/2005/8/layout/gear1"/>
    <dgm:cxn modelId="{57AB67F2-0D70-4D94-B263-D6E5A6AB09F7}" type="presParOf" srcId="{B2409E39-BD6B-49E7-9F87-11139D4584E7}" destId="{D1D71F6B-21CD-4450-9EDA-6593579A8B06}" srcOrd="0" destOrd="0" presId="urn:microsoft.com/office/officeart/2005/8/layout/gear1"/>
    <dgm:cxn modelId="{2480F454-C12A-4834-A927-0CF2630DA65E}" type="presParOf" srcId="{B2409E39-BD6B-49E7-9F87-11139D4584E7}" destId="{EF7BE729-CF7D-4F22-9741-83BBBD0B0042}" srcOrd="1" destOrd="0" presId="urn:microsoft.com/office/officeart/2005/8/layout/gear1"/>
    <dgm:cxn modelId="{9D5C99AC-94AF-417B-A68D-91D2E5A2CC2F}" type="presParOf" srcId="{B2409E39-BD6B-49E7-9F87-11139D4584E7}" destId="{381FE77B-296D-4704-A515-7F7342C8DA35}" srcOrd="2" destOrd="0" presId="urn:microsoft.com/office/officeart/2005/8/layout/gear1"/>
    <dgm:cxn modelId="{6BBB5D5B-9AFF-4D9D-9AED-8EB4067FAEC0}" type="presParOf" srcId="{B2409E39-BD6B-49E7-9F87-11139D4584E7}" destId="{8F45185B-2F9E-49A4-8E7C-302698B0AABA}" srcOrd="3" destOrd="0" presId="urn:microsoft.com/office/officeart/2005/8/layout/gear1"/>
    <dgm:cxn modelId="{99DDC060-513C-458D-87C8-391E2DD6F3D6}" type="presParOf" srcId="{B2409E39-BD6B-49E7-9F87-11139D4584E7}" destId="{2854A3AD-3C70-4AA1-9C3B-9765B23F48A0}" srcOrd="4" destOrd="0" presId="urn:microsoft.com/office/officeart/2005/8/layout/gear1"/>
    <dgm:cxn modelId="{270E4C92-FA99-4BEE-A7EE-31DE1297097B}" type="presParOf" srcId="{B2409E39-BD6B-49E7-9F87-11139D4584E7}" destId="{68A4EE92-A228-43E4-ABA1-4CCDF26EE26F}" srcOrd="5" destOrd="0" presId="urn:microsoft.com/office/officeart/2005/8/layout/gear1"/>
    <dgm:cxn modelId="{561499E0-9D6F-41DA-A152-58BB8E950C6E}" type="presParOf" srcId="{B2409E39-BD6B-49E7-9F87-11139D4584E7}" destId="{E74FCB18-199F-4813-847B-E5BC27B664D6}" srcOrd="6" destOrd="0" presId="urn:microsoft.com/office/officeart/2005/8/layout/gear1"/>
    <dgm:cxn modelId="{C7E93278-A435-4182-98C1-7D9D54982752}" type="presParOf" srcId="{B2409E39-BD6B-49E7-9F87-11139D4584E7}" destId="{6C7CD343-4405-45F5-A4AF-7CFA43B15837}" srcOrd="7" destOrd="0" presId="urn:microsoft.com/office/officeart/2005/8/layout/gear1"/>
    <dgm:cxn modelId="{3B682657-FEBA-4313-B41C-5E2936525C1A}" type="presParOf" srcId="{B2409E39-BD6B-49E7-9F87-11139D4584E7}" destId="{CD5C22A7-36DF-48B5-952D-554629FDC7AE}" srcOrd="8" destOrd="0" presId="urn:microsoft.com/office/officeart/2005/8/layout/gear1"/>
    <dgm:cxn modelId="{99187BA4-845F-4B92-A66E-7A4BB08971C8}" type="presParOf" srcId="{B2409E39-BD6B-49E7-9F87-11139D4584E7}" destId="{CB894273-12A7-498B-BA34-BA9D8A0879C8}" srcOrd="9" destOrd="0" presId="urn:microsoft.com/office/officeart/2005/8/layout/gear1"/>
    <dgm:cxn modelId="{4986D4FC-6FF4-4E7B-9304-C5B3A6329467}" type="presParOf" srcId="{B2409E39-BD6B-49E7-9F87-11139D4584E7}" destId="{FCF4453D-290D-4AF6-88CB-2C9F42144384}" srcOrd="10" destOrd="0" presId="urn:microsoft.com/office/officeart/2005/8/layout/gear1"/>
    <dgm:cxn modelId="{C485D085-0857-4DBA-9232-24421D1F2748}" type="presParOf" srcId="{B2409E39-BD6B-49E7-9F87-11139D4584E7}" destId="{8401526C-5A3F-4FF5-BAB7-5C576662D1DC}" srcOrd="11" destOrd="0" presId="urn:microsoft.com/office/officeart/2005/8/layout/gear1"/>
    <dgm:cxn modelId="{4613A29D-D52C-42B9-8E3D-2937D52CAC0C}" type="presParOf" srcId="{B2409E39-BD6B-49E7-9F87-11139D4584E7}" destId="{06C83BF4-EB12-46E8-A31B-29B759435DB3}"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CF2E3233-FEF9-4085-BAB9-7E2410E67477}" type="doc">
      <dgm:prSet loTypeId="urn:microsoft.com/office/officeart/2005/8/layout/chart3" loCatId="cycle" qsTypeId="urn:microsoft.com/office/officeart/2005/8/quickstyle/3d6" qsCatId="3D" csTypeId="urn:microsoft.com/office/officeart/2005/8/colors/accent3_4" csCatId="accent3" phldr="1"/>
      <dgm:spPr/>
    </dgm:pt>
    <dgm:pt modelId="{3124DAE1-A5FD-4902-A010-A646115EAB48}">
      <dgm:prSet phldrT="[文本]" custT="1"/>
      <dgm:spPr/>
      <dgm:t>
        <a:bodyPr/>
        <a:lstStyle/>
        <a:p>
          <a:pPr algn="ctr"/>
          <a:r>
            <a:rPr lang="zh-CN" altLang="en-US" sz="1600" dirty="0">
              <a:solidFill>
                <a:schemeClr val="tx1"/>
              </a:solidFill>
              <a:latin typeface="微软雅黑" panose="020B0503020204020204" pitchFamily="34" charset="-122"/>
              <a:ea typeface="微软雅黑" panose="020B0503020204020204" pitchFamily="34" charset="-122"/>
            </a:rPr>
            <a:t>维修信息标记模块</a:t>
          </a:r>
        </a:p>
      </dgm:t>
    </dgm:pt>
    <dgm:pt modelId="{18E4466D-E1F6-44C5-9E85-4E5EB06EA109}" type="parTrans" cxnId="{F810C549-A307-4E16-A541-FD48ACE4E24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395DB7D9-72D4-43EF-8281-3BA31EDD9AB8}" type="sibTrans" cxnId="{F810C549-A307-4E16-A541-FD48ACE4E24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4DFEAECA-FD70-4701-8036-F8487902296A}">
      <dgm:prSet phldrT="[文本]" custT="1"/>
      <dgm:spPr/>
      <dgm:t>
        <a:bodyPr/>
        <a:lstStyle/>
        <a:p>
          <a:r>
            <a:rPr lang="zh-CN" altLang="en-US" sz="1600" dirty="0">
              <a:solidFill>
                <a:schemeClr val="tx1"/>
              </a:solidFill>
              <a:latin typeface="微软雅黑" panose="020B0503020204020204" pitchFamily="34" charset="-122"/>
              <a:ea typeface="微软雅黑" panose="020B0503020204020204" pitchFamily="34" charset="-122"/>
            </a:rPr>
            <a:t>维修标记信息管理模块</a:t>
          </a:r>
        </a:p>
      </dgm:t>
    </dgm:pt>
    <dgm:pt modelId="{58FBBB20-2329-4551-A0C5-668BC71F7987}" type="parTrans" cxnId="{F2216AB6-13A1-4D49-91D5-5E0152F320B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535FBAF9-B01A-4B08-AB25-9B51D1E29CA0}" type="sibTrans" cxnId="{F2216AB6-13A1-4D49-91D5-5E0152F320B5}">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80F92743-2FC3-446C-9C17-26B25799CFB0}">
      <dgm:prSet phldrT="[文本]" custT="1"/>
      <dgm:spPr/>
      <dgm:t>
        <a:bodyPr/>
        <a:lstStyle/>
        <a:p>
          <a:r>
            <a:rPr lang="zh-CN" altLang="en-US" sz="1600" dirty="0">
              <a:solidFill>
                <a:schemeClr val="tx1"/>
              </a:solidFill>
              <a:latin typeface="微软雅黑" panose="020B0503020204020204" pitchFamily="34" charset="-122"/>
              <a:ea typeface="微软雅黑" panose="020B0503020204020204" pitchFamily="34" charset="-122"/>
            </a:rPr>
            <a:t>物体三维跟踪注册模块</a:t>
          </a:r>
        </a:p>
      </dgm:t>
    </dgm:pt>
    <dgm:pt modelId="{A8D11D09-AA88-466E-9909-A2DCCD69AA5F}" type="parTrans" cxnId="{668588C3-6A48-4B5D-A17D-813C5D6F749E}">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F178A44F-41F6-4ABF-8F16-C879FBE17607}" type="sibTrans" cxnId="{668588C3-6A48-4B5D-A17D-813C5D6F749E}">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926AAA9F-7C95-412F-9A23-2E246D90DE17}">
      <dgm:prSet phldrT="[文本]" custT="1"/>
      <dgm:spPr/>
      <dgm:t>
        <a:bodyPr/>
        <a:lstStyle/>
        <a:p>
          <a:r>
            <a:rPr lang="zh-CN" altLang="en-US" sz="1600" dirty="0">
              <a:solidFill>
                <a:schemeClr val="tx1"/>
              </a:solidFill>
              <a:latin typeface="微软雅黑" panose="020B0503020204020204" pitchFamily="34" charset="-122"/>
              <a:ea typeface="微软雅黑" panose="020B0503020204020204" pitchFamily="34" charset="-122"/>
            </a:rPr>
            <a:t>维修示教视频管理模块</a:t>
          </a:r>
        </a:p>
      </dgm:t>
    </dgm:pt>
    <dgm:pt modelId="{B4B9E4FE-5B58-4E9E-A3B3-EEF295CD1383}" type="parTrans" cxnId="{05E11E9F-358F-4E58-B5EF-75D40091B16C}">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3048BBF2-D0A8-4C97-A3A2-3833446492BF}" type="sibTrans" cxnId="{05E11E9F-358F-4E58-B5EF-75D40091B16C}">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E73D0DA4-0A95-482A-9F6E-7F52AA442262}">
      <dgm:prSet phldrT="[文本]" custT="1"/>
      <dgm:spPr/>
      <dgm:t>
        <a:bodyPr/>
        <a:lstStyle/>
        <a:p>
          <a:r>
            <a:rPr lang="zh-CN" altLang="en-US" sz="1600" dirty="0">
              <a:solidFill>
                <a:schemeClr val="tx1"/>
              </a:solidFill>
              <a:latin typeface="微软雅黑" panose="020B0503020204020204" pitchFamily="34" charset="-122"/>
              <a:ea typeface="微软雅黑" panose="020B0503020204020204" pitchFamily="34" charset="-122"/>
            </a:rPr>
            <a:t>系统功能模块</a:t>
          </a:r>
        </a:p>
      </dgm:t>
    </dgm:pt>
    <dgm:pt modelId="{937D770E-5F2B-499F-910F-E110A36881BC}" type="sibTrans" cxnId="{B087F1B0-A96F-4AA2-9CB2-5211E1ED1696}">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8BF1F600-1230-4DC0-960A-7A477D1D8E94}" type="parTrans" cxnId="{B087F1B0-A96F-4AA2-9CB2-5211E1ED1696}">
      <dgm:prSet/>
      <dgm:spPr/>
      <dgm:t>
        <a:bodyPr/>
        <a:lstStyle/>
        <a:p>
          <a:endParaRPr lang="zh-CN" altLang="en-US">
            <a:solidFill>
              <a:schemeClr val="tx1"/>
            </a:solidFill>
            <a:latin typeface="微软雅黑" panose="020B0503020204020204" pitchFamily="34" charset="-122"/>
            <a:ea typeface="微软雅黑" panose="020B0503020204020204" pitchFamily="34" charset="-122"/>
          </a:endParaRPr>
        </a:p>
      </dgm:t>
    </dgm:pt>
    <dgm:pt modelId="{6F0C2783-EF8D-4911-8FA4-33224A383D9B}" type="pres">
      <dgm:prSet presAssocID="{CF2E3233-FEF9-4085-BAB9-7E2410E67477}" presName="compositeShape" presStyleCnt="0">
        <dgm:presLayoutVars>
          <dgm:chMax val="7"/>
          <dgm:dir/>
          <dgm:resizeHandles val="exact"/>
        </dgm:presLayoutVars>
      </dgm:prSet>
      <dgm:spPr/>
    </dgm:pt>
    <dgm:pt modelId="{373934B1-54AC-4D4A-A518-AF516FDC4DED}" type="pres">
      <dgm:prSet presAssocID="{CF2E3233-FEF9-4085-BAB9-7E2410E67477}" presName="wedge1" presStyleLbl="node1" presStyleIdx="0" presStyleCnt="5"/>
      <dgm:spPr/>
    </dgm:pt>
    <dgm:pt modelId="{486C8D2D-05AA-4968-A252-9478E142A2BD}" type="pres">
      <dgm:prSet presAssocID="{CF2E3233-FEF9-4085-BAB9-7E2410E67477}" presName="wedge1Tx" presStyleLbl="node1" presStyleIdx="0" presStyleCnt="5">
        <dgm:presLayoutVars>
          <dgm:chMax val="0"/>
          <dgm:chPref val="0"/>
          <dgm:bulletEnabled val="1"/>
        </dgm:presLayoutVars>
      </dgm:prSet>
      <dgm:spPr/>
    </dgm:pt>
    <dgm:pt modelId="{249DA091-A9E8-4EAA-B351-443DDA26231A}" type="pres">
      <dgm:prSet presAssocID="{CF2E3233-FEF9-4085-BAB9-7E2410E67477}" presName="wedge2" presStyleLbl="node1" presStyleIdx="1" presStyleCnt="5"/>
      <dgm:spPr/>
    </dgm:pt>
    <dgm:pt modelId="{FBBFCF9B-03BC-4806-9DB0-4B35282DE24E}" type="pres">
      <dgm:prSet presAssocID="{CF2E3233-FEF9-4085-BAB9-7E2410E67477}" presName="wedge2Tx" presStyleLbl="node1" presStyleIdx="1" presStyleCnt="5">
        <dgm:presLayoutVars>
          <dgm:chMax val="0"/>
          <dgm:chPref val="0"/>
          <dgm:bulletEnabled val="1"/>
        </dgm:presLayoutVars>
      </dgm:prSet>
      <dgm:spPr/>
    </dgm:pt>
    <dgm:pt modelId="{E89AE26F-D360-4B9F-A3C5-7EE2A8A6417F}" type="pres">
      <dgm:prSet presAssocID="{CF2E3233-FEF9-4085-BAB9-7E2410E67477}" presName="wedge3" presStyleLbl="node1" presStyleIdx="2" presStyleCnt="5"/>
      <dgm:spPr/>
    </dgm:pt>
    <dgm:pt modelId="{65D1A9F7-DF17-4C93-82F8-B9C50AACE9DB}" type="pres">
      <dgm:prSet presAssocID="{CF2E3233-FEF9-4085-BAB9-7E2410E67477}" presName="wedge3Tx" presStyleLbl="node1" presStyleIdx="2" presStyleCnt="5">
        <dgm:presLayoutVars>
          <dgm:chMax val="0"/>
          <dgm:chPref val="0"/>
          <dgm:bulletEnabled val="1"/>
        </dgm:presLayoutVars>
      </dgm:prSet>
      <dgm:spPr/>
    </dgm:pt>
    <dgm:pt modelId="{7ABE5A44-B2C5-4EB6-B092-1B11969F5F5A}" type="pres">
      <dgm:prSet presAssocID="{CF2E3233-FEF9-4085-BAB9-7E2410E67477}" presName="wedge4" presStyleLbl="node1" presStyleIdx="3" presStyleCnt="5"/>
      <dgm:spPr/>
    </dgm:pt>
    <dgm:pt modelId="{F61BAD65-FC3C-44D0-9F85-9A2A5AF5B70F}" type="pres">
      <dgm:prSet presAssocID="{CF2E3233-FEF9-4085-BAB9-7E2410E67477}" presName="wedge4Tx" presStyleLbl="node1" presStyleIdx="3" presStyleCnt="5">
        <dgm:presLayoutVars>
          <dgm:chMax val="0"/>
          <dgm:chPref val="0"/>
          <dgm:bulletEnabled val="1"/>
        </dgm:presLayoutVars>
      </dgm:prSet>
      <dgm:spPr/>
    </dgm:pt>
    <dgm:pt modelId="{B940EC45-3A85-4FFF-941F-385260E64C22}" type="pres">
      <dgm:prSet presAssocID="{CF2E3233-FEF9-4085-BAB9-7E2410E67477}" presName="wedge5" presStyleLbl="node1" presStyleIdx="4" presStyleCnt="5"/>
      <dgm:spPr/>
    </dgm:pt>
    <dgm:pt modelId="{19673BAF-5F10-4637-8AC1-2839C6A49466}" type="pres">
      <dgm:prSet presAssocID="{CF2E3233-FEF9-4085-BAB9-7E2410E67477}" presName="wedge5Tx" presStyleLbl="node1" presStyleIdx="4" presStyleCnt="5">
        <dgm:presLayoutVars>
          <dgm:chMax val="0"/>
          <dgm:chPref val="0"/>
          <dgm:bulletEnabled val="1"/>
        </dgm:presLayoutVars>
      </dgm:prSet>
      <dgm:spPr/>
    </dgm:pt>
  </dgm:ptLst>
  <dgm:cxnLst>
    <dgm:cxn modelId="{CA033E25-A8F4-461C-B6C4-AA0D6027490F}" type="presOf" srcId="{80F92743-2FC3-446C-9C17-26B25799CFB0}" destId="{B940EC45-3A85-4FFF-941F-385260E64C22}" srcOrd="0" destOrd="0" presId="urn:microsoft.com/office/officeart/2005/8/layout/chart3"/>
    <dgm:cxn modelId="{F810C549-A307-4E16-A541-FD48ACE4E245}" srcId="{CF2E3233-FEF9-4085-BAB9-7E2410E67477}" destId="{3124DAE1-A5FD-4902-A010-A646115EAB48}" srcOrd="0" destOrd="0" parTransId="{18E4466D-E1F6-44C5-9E85-4E5EB06EA109}" sibTransId="{395DB7D9-72D4-43EF-8281-3BA31EDD9AB8}"/>
    <dgm:cxn modelId="{6B4E704B-871E-4E6E-9D25-7CAC4ACCEBD8}" type="presOf" srcId="{80F92743-2FC3-446C-9C17-26B25799CFB0}" destId="{19673BAF-5F10-4637-8AC1-2839C6A49466}" srcOrd="1" destOrd="0" presId="urn:microsoft.com/office/officeart/2005/8/layout/chart3"/>
    <dgm:cxn modelId="{F0C01255-07FC-4432-B675-08E66DD6F2D9}" type="presOf" srcId="{3124DAE1-A5FD-4902-A010-A646115EAB48}" destId="{486C8D2D-05AA-4968-A252-9478E142A2BD}" srcOrd="1" destOrd="0" presId="urn:microsoft.com/office/officeart/2005/8/layout/chart3"/>
    <dgm:cxn modelId="{9BD4C575-E389-4D2B-AF9C-55702E5CF100}" type="presOf" srcId="{CF2E3233-FEF9-4085-BAB9-7E2410E67477}" destId="{6F0C2783-EF8D-4911-8FA4-33224A383D9B}" srcOrd="0" destOrd="0" presId="urn:microsoft.com/office/officeart/2005/8/layout/chart3"/>
    <dgm:cxn modelId="{CBA93577-4CC8-4AE2-8406-1D813F7922C2}" type="presOf" srcId="{4DFEAECA-FD70-4701-8036-F8487902296A}" destId="{E89AE26F-D360-4B9F-A3C5-7EE2A8A6417F}" srcOrd="0" destOrd="0" presId="urn:microsoft.com/office/officeart/2005/8/layout/chart3"/>
    <dgm:cxn modelId="{5B865C57-8E97-43CB-878E-E078E09294BE}" type="presOf" srcId="{926AAA9F-7C95-412F-9A23-2E246D90DE17}" destId="{F61BAD65-FC3C-44D0-9F85-9A2A5AF5B70F}" srcOrd="1" destOrd="0" presId="urn:microsoft.com/office/officeart/2005/8/layout/chart3"/>
    <dgm:cxn modelId="{51ADD194-AF31-4D87-B35E-9D5CB607FC6F}" type="presOf" srcId="{4DFEAECA-FD70-4701-8036-F8487902296A}" destId="{65D1A9F7-DF17-4C93-82F8-B9C50AACE9DB}" srcOrd="1" destOrd="0" presId="urn:microsoft.com/office/officeart/2005/8/layout/chart3"/>
    <dgm:cxn modelId="{735C7F9D-A2C9-45BB-A852-DC21886FF34D}" type="presOf" srcId="{926AAA9F-7C95-412F-9A23-2E246D90DE17}" destId="{7ABE5A44-B2C5-4EB6-B092-1B11969F5F5A}" srcOrd="0" destOrd="0" presId="urn:microsoft.com/office/officeart/2005/8/layout/chart3"/>
    <dgm:cxn modelId="{05E11E9F-358F-4E58-B5EF-75D40091B16C}" srcId="{CF2E3233-FEF9-4085-BAB9-7E2410E67477}" destId="{926AAA9F-7C95-412F-9A23-2E246D90DE17}" srcOrd="3" destOrd="0" parTransId="{B4B9E4FE-5B58-4E9E-A3B3-EEF295CD1383}" sibTransId="{3048BBF2-D0A8-4C97-A3A2-3833446492BF}"/>
    <dgm:cxn modelId="{374B96A7-9132-4626-9468-87DAFD3CA9D3}" type="presOf" srcId="{3124DAE1-A5FD-4902-A010-A646115EAB48}" destId="{373934B1-54AC-4D4A-A518-AF516FDC4DED}" srcOrd="0" destOrd="0" presId="urn:microsoft.com/office/officeart/2005/8/layout/chart3"/>
    <dgm:cxn modelId="{B087F1B0-A96F-4AA2-9CB2-5211E1ED1696}" srcId="{CF2E3233-FEF9-4085-BAB9-7E2410E67477}" destId="{E73D0DA4-0A95-482A-9F6E-7F52AA442262}" srcOrd="1" destOrd="0" parTransId="{8BF1F600-1230-4DC0-960A-7A477D1D8E94}" sibTransId="{937D770E-5F2B-499F-910F-E110A36881BC}"/>
    <dgm:cxn modelId="{F2216AB6-13A1-4D49-91D5-5E0152F320B5}" srcId="{CF2E3233-FEF9-4085-BAB9-7E2410E67477}" destId="{4DFEAECA-FD70-4701-8036-F8487902296A}" srcOrd="2" destOrd="0" parTransId="{58FBBB20-2329-4551-A0C5-668BC71F7987}" sibTransId="{535FBAF9-B01A-4B08-AB25-9B51D1E29CA0}"/>
    <dgm:cxn modelId="{EBCC4DC0-F0B2-4BF9-A7E0-45E4648C6B15}" type="presOf" srcId="{E73D0DA4-0A95-482A-9F6E-7F52AA442262}" destId="{FBBFCF9B-03BC-4806-9DB0-4B35282DE24E}" srcOrd="1" destOrd="0" presId="urn:microsoft.com/office/officeart/2005/8/layout/chart3"/>
    <dgm:cxn modelId="{668588C3-6A48-4B5D-A17D-813C5D6F749E}" srcId="{CF2E3233-FEF9-4085-BAB9-7E2410E67477}" destId="{80F92743-2FC3-446C-9C17-26B25799CFB0}" srcOrd="4" destOrd="0" parTransId="{A8D11D09-AA88-466E-9909-A2DCCD69AA5F}" sibTransId="{F178A44F-41F6-4ABF-8F16-C879FBE17607}"/>
    <dgm:cxn modelId="{2A6724EA-3023-4818-B174-01D6E2639EA7}" type="presOf" srcId="{E73D0DA4-0A95-482A-9F6E-7F52AA442262}" destId="{249DA091-A9E8-4EAA-B351-443DDA26231A}" srcOrd="0" destOrd="0" presId="urn:microsoft.com/office/officeart/2005/8/layout/chart3"/>
    <dgm:cxn modelId="{603379A1-8E61-488E-BD59-49DE31B31D76}" type="presParOf" srcId="{6F0C2783-EF8D-4911-8FA4-33224A383D9B}" destId="{373934B1-54AC-4D4A-A518-AF516FDC4DED}" srcOrd="0" destOrd="0" presId="urn:microsoft.com/office/officeart/2005/8/layout/chart3"/>
    <dgm:cxn modelId="{B0C690C7-55E3-4CFC-BE2A-E4ECD083C622}" type="presParOf" srcId="{6F0C2783-EF8D-4911-8FA4-33224A383D9B}" destId="{486C8D2D-05AA-4968-A252-9478E142A2BD}" srcOrd="1" destOrd="0" presId="urn:microsoft.com/office/officeart/2005/8/layout/chart3"/>
    <dgm:cxn modelId="{96BD1906-FF1F-4FA7-BD68-62237A3A6A83}" type="presParOf" srcId="{6F0C2783-EF8D-4911-8FA4-33224A383D9B}" destId="{249DA091-A9E8-4EAA-B351-443DDA26231A}" srcOrd="2" destOrd="0" presId="urn:microsoft.com/office/officeart/2005/8/layout/chart3"/>
    <dgm:cxn modelId="{CF87DBD8-1873-4EC6-B71B-CA2405937292}" type="presParOf" srcId="{6F0C2783-EF8D-4911-8FA4-33224A383D9B}" destId="{FBBFCF9B-03BC-4806-9DB0-4B35282DE24E}" srcOrd="3" destOrd="0" presId="urn:microsoft.com/office/officeart/2005/8/layout/chart3"/>
    <dgm:cxn modelId="{682E07FA-9896-48FE-9AE3-3D8F7D900AD2}" type="presParOf" srcId="{6F0C2783-EF8D-4911-8FA4-33224A383D9B}" destId="{E89AE26F-D360-4B9F-A3C5-7EE2A8A6417F}" srcOrd="4" destOrd="0" presId="urn:microsoft.com/office/officeart/2005/8/layout/chart3"/>
    <dgm:cxn modelId="{8F08B6CD-A0CB-4ECE-B197-99D727CA22DB}" type="presParOf" srcId="{6F0C2783-EF8D-4911-8FA4-33224A383D9B}" destId="{65D1A9F7-DF17-4C93-82F8-B9C50AACE9DB}" srcOrd="5" destOrd="0" presId="urn:microsoft.com/office/officeart/2005/8/layout/chart3"/>
    <dgm:cxn modelId="{A0F8AB10-513B-4337-B8FE-3FF39C3925D1}" type="presParOf" srcId="{6F0C2783-EF8D-4911-8FA4-33224A383D9B}" destId="{7ABE5A44-B2C5-4EB6-B092-1B11969F5F5A}" srcOrd="6" destOrd="0" presId="urn:microsoft.com/office/officeart/2005/8/layout/chart3"/>
    <dgm:cxn modelId="{054361A7-D36E-479E-BB93-1E987BC6A0FE}" type="presParOf" srcId="{6F0C2783-EF8D-4911-8FA4-33224A383D9B}" destId="{F61BAD65-FC3C-44D0-9F85-9A2A5AF5B70F}" srcOrd="7" destOrd="0" presId="urn:microsoft.com/office/officeart/2005/8/layout/chart3"/>
    <dgm:cxn modelId="{42A4C093-94BB-428D-A9E1-B83C61A7E3CA}" type="presParOf" srcId="{6F0C2783-EF8D-4911-8FA4-33224A383D9B}" destId="{B940EC45-3A85-4FFF-941F-385260E64C22}" srcOrd="8" destOrd="0" presId="urn:microsoft.com/office/officeart/2005/8/layout/chart3"/>
    <dgm:cxn modelId="{05A24A50-13E2-4B52-A8A9-F5B02AAFAAEC}" type="presParOf" srcId="{6F0C2783-EF8D-4911-8FA4-33224A383D9B}" destId="{19673BAF-5F10-4637-8AC1-2839C6A49466}" srcOrd="9"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C786321-61E3-4B2A-8390-0D7B7BECFEAC}" type="doc">
      <dgm:prSet loTypeId="urn:microsoft.com/office/officeart/2005/8/layout/vList5" loCatId="list" qsTypeId="urn:microsoft.com/office/officeart/2005/8/quickstyle/simple1" qsCatId="simple" csTypeId="urn:microsoft.com/office/officeart/2005/8/colors/accent1_5" csCatId="accent1" phldr="1"/>
      <dgm:spPr/>
      <dgm:t>
        <a:bodyPr/>
        <a:lstStyle/>
        <a:p>
          <a:endParaRPr lang="zh-CN" altLang="en-US"/>
        </a:p>
      </dgm:t>
    </dgm:pt>
    <dgm:pt modelId="{C5561558-4A34-4A80-A6D7-83137243AB4A}">
      <dgm:prSet phldrT="[文本]" custT="1"/>
      <dgm:spPr/>
      <dgm:t>
        <a:bodyPr/>
        <a:lstStyle/>
        <a:p>
          <a:r>
            <a:rPr lang="zh-CN" altLang="en-US" sz="1200" dirty="0">
              <a:latin typeface="微软雅黑" panose="020B0503020204020204" pitchFamily="34" charset="-122"/>
              <a:ea typeface="微软雅黑" panose="020B0503020204020204" pitchFamily="34" charset="-122"/>
            </a:rPr>
            <a:t>功能点</a:t>
          </a:r>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dgm:t>
    </dgm:pt>
    <dgm:pt modelId="{6B39C33C-8E99-4511-8F75-DF9AFF3BD2E8}" type="parTrans" cxnId="{2A83A811-7BAD-4A59-B920-66E3CF5AE278}">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1CD9C1C3-CF0A-4C12-89B4-966DF136337E}" type="sibTrans" cxnId="{2A83A811-7BAD-4A59-B920-66E3CF5AE278}">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80C8EFCD-62A8-43E3-ADCD-E0D08FB4ACD4}">
      <dgm:prSet phldrT="[文本]" custT="1"/>
      <dgm:spPr/>
      <dgm:t>
        <a:bodyPr/>
        <a:lstStyle/>
        <a:p>
          <a:r>
            <a:rPr lang="zh-CN" altLang="en-US" sz="1200" dirty="0">
              <a:latin typeface="微软雅黑" panose="020B0503020204020204" pitchFamily="34" charset="-122"/>
              <a:ea typeface="微软雅黑" panose="020B0503020204020204" pitchFamily="34" charset="-122"/>
            </a:rPr>
            <a:t>标记信息查询，选择</a:t>
          </a:r>
        </a:p>
      </dgm:t>
    </dgm:pt>
    <dgm:pt modelId="{188F9B2A-A9F7-43D5-BE43-3842B27E5329}" type="parTrans" cxnId="{E02DCB30-CF15-4728-8D44-02BDF40D3BDC}">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E9B528EC-000D-42C4-B6EF-EB98D8FDF18C}" type="sibTrans" cxnId="{E02DCB30-CF15-4728-8D44-02BDF40D3BDC}">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2032F4D0-70AC-4BAB-A403-0A1EBF4D5635}">
      <dgm:prSet phldrT="[文本]" custT="1"/>
      <dgm:spPr/>
      <dgm:t>
        <a:bodyPr/>
        <a:lstStyle/>
        <a:p>
          <a:r>
            <a:rPr lang="zh-CN" altLang="en-US" sz="1200" dirty="0">
              <a:latin typeface="微软雅黑" panose="020B0503020204020204" pitchFamily="34" charset="-122"/>
              <a:ea typeface="微软雅黑" panose="020B0503020204020204" pitchFamily="34" charset="-122"/>
            </a:rPr>
            <a:t>功能点</a:t>
          </a:r>
          <a:r>
            <a:rPr lang="en-US" altLang="zh-CN" sz="1200" dirty="0">
              <a:latin typeface="微软雅黑" panose="020B0503020204020204" pitchFamily="34" charset="-122"/>
              <a:ea typeface="微软雅黑" panose="020B0503020204020204" pitchFamily="34" charset="-122"/>
            </a:rPr>
            <a:t>2</a:t>
          </a:r>
          <a:endParaRPr lang="zh-CN" altLang="en-US" sz="1200" dirty="0">
            <a:latin typeface="微软雅黑" panose="020B0503020204020204" pitchFamily="34" charset="-122"/>
            <a:ea typeface="微软雅黑" panose="020B0503020204020204" pitchFamily="34" charset="-122"/>
          </a:endParaRPr>
        </a:p>
      </dgm:t>
    </dgm:pt>
    <dgm:pt modelId="{49FB2E28-4778-4AA1-9E20-9CA90233538E}" type="parTrans" cxnId="{B35B0604-60AE-4D6E-BEBC-3DDABBA1F61D}">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8193E352-B309-4DD2-BBB6-E7B7A84B4DDD}" type="sibTrans" cxnId="{B35B0604-60AE-4D6E-BEBC-3DDABBA1F61D}">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9A9C212F-08A3-4DF5-A0A2-A99F18AF59EE}">
      <dgm:prSet phldrT="[文本]" custT="1"/>
      <dgm:spPr/>
      <dgm:t>
        <a:bodyPr/>
        <a:lstStyle/>
        <a:p>
          <a:r>
            <a:rPr lang="zh-CN" altLang="en-US" sz="1200" dirty="0">
              <a:latin typeface="微软雅黑" panose="020B0503020204020204" pitchFamily="34" charset="-122"/>
              <a:ea typeface="微软雅黑" panose="020B0503020204020204" pitchFamily="34" charset="-122"/>
            </a:rPr>
            <a:t>标记信息的姿态设置</a:t>
          </a:r>
        </a:p>
      </dgm:t>
    </dgm:pt>
    <dgm:pt modelId="{821E076B-3DD1-4925-9A02-486FF2635A1F}" type="parTrans" cxnId="{16FE626E-8C63-4154-BE75-C688B49ACA02}">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E632F103-D752-457F-A8BF-04997FFF88E5}" type="sibTrans" cxnId="{16FE626E-8C63-4154-BE75-C688B49ACA02}">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7766E889-14CC-4565-933B-E41AC860446A}" type="pres">
      <dgm:prSet presAssocID="{1C786321-61E3-4B2A-8390-0D7B7BECFEAC}" presName="Name0" presStyleCnt="0">
        <dgm:presLayoutVars>
          <dgm:dir/>
          <dgm:animLvl val="lvl"/>
          <dgm:resizeHandles val="exact"/>
        </dgm:presLayoutVars>
      </dgm:prSet>
      <dgm:spPr/>
    </dgm:pt>
    <dgm:pt modelId="{D14F58D2-F094-4770-B306-F55DA4D91B02}" type="pres">
      <dgm:prSet presAssocID="{C5561558-4A34-4A80-A6D7-83137243AB4A}" presName="linNode" presStyleCnt="0"/>
      <dgm:spPr/>
    </dgm:pt>
    <dgm:pt modelId="{7F8BE99B-D13E-4226-9953-263C0F2A3D1B}" type="pres">
      <dgm:prSet presAssocID="{C5561558-4A34-4A80-A6D7-83137243AB4A}" presName="parentText" presStyleLbl="node1" presStyleIdx="0" presStyleCnt="2">
        <dgm:presLayoutVars>
          <dgm:chMax val="1"/>
          <dgm:bulletEnabled val="1"/>
        </dgm:presLayoutVars>
      </dgm:prSet>
      <dgm:spPr/>
    </dgm:pt>
    <dgm:pt modelId="{6BEAFBD0-5588-4A62-935C-E50120BCADB8}" type="pres">
      <dgm:prSet presAssocID="{C5561558-4A34-4A80-A6D7-83137243AB4A}" presName="descendantText" presStyleLbl="alignAccFollowNode1" presStyleIdx="0" presStyleCnt="2">
        <dgm:presLayoutVars>
          <dgm:bulletEnabled val="1"/>
        </dgm:presLayoutVars>
      </dgm:prSet>
      <dgm:spPr/>
    </dgm:pt>
    <dgm:pt modelId="{23F9514F-BE87-4B0E-AFA9-02E79AA5C7DA}" type="pres">
      <dgm:prSet presAssocID="{1CD9C1C3-CF0A-4C12-89B4-966DF136337E}" presName="sp" presStyleCnt="0"/>
      <dgm:spPr/>
    </dgm:pt>
    <dgm:pt modelId="{B4B15C2D-1C65-4010-889F-E405F00D2656}" type="pres">
      <dgm:prSet presAssocID="{2032F4D0-70AC-4BAB-A403-0A1EBF4D5635}" presName="linNode" presStyleCnt="0"/>
      <dgm:spPr/>
    </dgm:pt>
    <dgm:pt modelId="{6F27DA2C-2188-470F-BF57-0BCAF9840803}" type="pres">
      <dgm:prSet presAssocID="{2032F4D0-70AC-4BAB-A403-0A1EBF4D5635}" presName="parentText" presStyleLbl="node1" presStyleIdx="1" presStyleCnt="2">
        <dgm:presLayoutVars>
          <dgm:chMax val="1"/>
          <dgm:bulletEnabled val="1"/>
        </dgm:presLayoutVars>
      </dgm:prSet>
      <dgm:spPr/>
    </dgm:pt>
    <dgm:pt modelId="{FA3B595A-CFD3-4059-B672-E2B54B03003D}" type="pres">
      <dgm:prSet presAssocID="{2032F4D0-70AC-4BAB-A403-0A1EBF4D5635}" presName="descendantText" presStyleLbl="alignAccFollowNode1" presStyleIdx="1" presStyleCnt="2">
        <dgm:presLayoutVars>
          <dgm:bulletEnabled val="1"/>
        </dgm:presLayoutVars>
      </dgm:prSet>
      <dgm:spPr/>
    </dgm:pt>
  </dgm:ptLst>
  <dgm:cxnLst>
    <dgm:cxn modelId="{B35B0604-60AE-4D6E-BEBC-3DDABBA1F61D}" srcId="{1C786321-61E3-4B2A-8390-0D7B7BECFEAC}" destId="{2032F4D0-70AC-4BAB-A403-0A1EBF4D5635}" srcOrd="1" destOrd="0" parTransId="{49FB2E28-4778-4AA1-9E20-9CA90233538E}" sibTransId="{8193E352-B309-4DD2-BBB6-E7B7A84B4DDD}"/>
    <dgm:cxn modelId="{2A83A811-7BAD-4A59-B920-66E3CF5AE278}" srcId="{1C786321-61E3-4B2A-8390-0D7B7BECFEAC}" destId="{C5561558-4A34-4A80-A6D7-83137243AB4A}" srcOrd="0" destOrd="0" parTransId="{6B39C33C-8E99-4511-8F75-DF9AFF3BD2E8}" sibTransId="{1CD9C1C3-CF0A-4C12-89B4-966DF136337E}"/>
    <dgm:cxn modelId="{0CF96629-CA4F-4C38-9EF2-A8F7F2B6C6B4}" type="presOf" srcId="{C5561558-4A34-4A80-A6D7-83137243AB4A}" destId="{7F8BE99B-D13E-4226-9953-263C0F2A3D1B}" srcOrd="0" destOrd="0" presId="urn:microsoft.com/office/officeart/2005/8/layout/vList5"/>
    <dgm:cxn modelId="{E02DCB30-CF15-4728-8D44-02BDF40D3BDC}" srcId="{C5561558-4A34-4A80-A6D7-83137243AB4A}" destId="{80C8EFCD-62A8-43E3-ADCD-E0D08FB4ACD4}" srcOrd="0" destOrd="0" parTransId="{188F9B2A-A9F7-43D5-BE43-3842B27E5329}" sibTransId="{E9B528EC-000D-42C4-B6EF-EB98D8FDF18C}"/>
    <dgm:cxn modelId="{16FE626E-8C63-4154-BE75-C688B49ACA02}" srcId="{2032F4D0-70AC-4BAB-A403-0A1EBF4D5635}" destId="{9A9C212F-08A3-4DF5-A0A2-A99F18AF59EE}" srcOrd="0" destOrd="0" parTransId="{821E076B-3DD1-4925-9A02-486FF2635A1F}" sibTransId="{E632F103-D752-457F-A8BF-04997FFF88E5}"/>
    <dgm:cxn modelId="{3CE5EB78-8672-4642-A964-69DA71828A01}" type="presOf" srcId="{80C8EFCD-62A8-43E3-ADCD-E0D08FB4ACD4}" destId="{6BEAFBD0-5588-4A62-935C-E50120BCADB8}" srcOrd="0" destOrd="0" presId="urn:microsoft.com/office/officeart/2005/8/layout/vList5"/>
    <dgm:cxn modelId="{8CA13DAE-BDA7-4BD1-BF4D-5812412E6C0B}" type="presOf" srcId="{2032F4D0-70AC-4BAB-A403-0A1EBF4D5635}" destId="{6F27DA2C-2188-470F-BF57-0BCAF9840803}" srcOrd="0" destOrd="0" presId="urn:microsoft.com/office/officeart/2005/8/layout/vList5"/>
    <dgm:cxn modelId="{72E376B8-63E3-42A3-A172-D4964AFD4AC9}" type="presOf" srcId="{1C786321-61E3-4B2A-8390-0D7B7BECFEAC}" destId="{7766E889-14CC-4565-933B-E41AC860446A}" srcOrd="0" destOrd="0" presId="urn:microsoft.com/office/officeart/2005/8/layout/vList5"/>
    <dgm:cxn modelId="{E2AF97F6-3CCF-45D6-88A3-FC9C993C9DCE}" type="presOf" srcId="{9A9C212F-08A3-4DF5-A0A2-A99F18AF59EE}" destId="{FA3B595A-CFD3-4059-B672-E2B54B03003D}" srcOrd="0" destOrd="0" presId="urn:microsoft.com/office/officeart/2005/8/layout/vList5"/>
    <dgm:cxn modelId="{79506679-2868-40FD-B187-736BD36CD478}" type="presParOf" srcId="{7766E889-14CC-4565-933B-E41AC860446A}" destId="{D14F58D2-F094-4770-B306-F55DA4D91B02}" srcOrd="0" destOrd="0" presId="urn:microsoft.com/office/officeart/2005/8/layout/vList5"/>
    <dgm:cxn modelId="{F8478CB4-CCF7-4AB2-AEDC-F6018106408F}" type="presParOf" srcId="{D14F58D2-F094-4770-B306-F55DA4D91B02}" destId="{7F8BE99B-D13E-4226-9953-263C0F2A3D1B}" srcOrd="0" destOrd="0" presId="urn:microsoft.com/office/officeart/2005/8/layout/vList5"/>
    <dgm:cxn modelId="{37E290A0-6CB0-4435-A6C4-45109C3764BF}" type="presParOf" srcId="{D14F58D2-F094-4770-B306-F55DA4D91B02}" destId="{6BEAFBD0-5588-4A62-935C-E50120BCADB8}" srcOrd="1" destOrd="0" presId="urn:microsoft.com/office/officeart/2005/8/layout/vList5"/>
    <dgm:cxn modelId="{0175E68B-9933-4F46-B8A0-177B7C74544F}" type="presParOf" srcId="{7766E889-14CC-4565-933B-E41AC860446A}" destId="{23F9514F-BE87-4B0E-AFA9-02E79AA5C7DA}" srcOrd="1" destOrd="0" presId="urn:microsoft.com/office/officeart/2005/8/layout/vList5"/>
    <dgm:cxn modelId="{5F54ECCC-21D5-4361-9BD8-40D210E7BC02}" type="presParOf" srcId="{7766E889-14CC-4565-933B-E41AC860446A}" destId="{B4B15C2D-1C65-4010-889F-E405F00D2656}" srcOrd="2" destOrd="0" presId="urn:microsoft.com/office/officeart/2005/8/layout/vList5"/>
    <dgm:cxn modelId="{D72DF6E8-40BC-4401-85CD-90AC70CFADB7}" type="presParOf" srcId="{B4B15C2D-1C65-4010-889F-E405F00D2656}" destId="{6F27DA2C-2188-470F-BF57-0BCAF9840803}" srcOrd="0" destOrd="0" presId="urn:microsoft.com/office/officeart/2005/8/layout/vList5"/>
    <dgm:cxn modelId="{49920454-BB32-4A89-9593-A1B7B7C8EBBB}" type="presParOf" srcId="{B4B15C2D-1C65-4010-889F-E405F00D2656}" destId="{FA3B595A-CFD3-4059-B672-E2B54B03003D}"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6F431F62-E468-46F5-BA50-F62C790012CA}" type="doc">
      <dgm:prSet loTypeId="urn:microsoft.com/office/officeart/2005/8/layout/gear1" loCatId="process" qsTypeId="urn:microsoft.com/office/officeart/2005/8/quickstyle/simple5" qsCatId="simple" csTypeId="urn:microsoft.com/office/officeart/2005/8/colors/accent3_5" csCatId="accent3" phldr="1"/>
      <dgm:spPr/>
      <dgm:t>
        <a:bodyPr/>
        <a:lstStyle/>
        <a:p>
          <a:endParaRPr lang="zh-CN" altLang="en-US"/>
        </a:p>
      </dgm:t>
    </dgm:pt>
    <dgm:pt modelId="{4F6E95F8-C42F-418B-B56E-8CE50FDF0006}">
      <dgm:prSet phldrT="[文本]" custT="1"/>
      <dgm:spPr/>
      <dgm:t>
        <a:bodyPr/>
        <a:lstStyle/>
        <a:p>
          <a:pPr marL="0" lvl="0" indent="0" algn="ctr" defTabSz="889000">
            <a:lnSpc>
              <a:spcPct val="90000"/>
            </a:lnSpc>
            <a:spcBef>
              <a:spcPct val="0"/>
            </a:spcBef>
            <a:spcAft>
              <a:spcPct val="35000"/>
            </a:spcAft>
            <a:buNone/>
          </a:pPr>
          <a:r>
            <a:rPr lang="zh-CN" altLang="en-US" sz="2000" b="1" kern="1200">
              <a:latin typeface="微软雅黑"/>
              <a:ea typeface="微软雅黑"/>
              <a:cs typeface="+mn-cs"/>
            </a:rPr>
            <a:t>物体三维跟踪注册模块</a:t>
          </a:r>
          <a:endParaRPr lang="zh-CN" altLang="en-US" sz="2000" b="1" kern="1200" dirty="0">
            <a:latin typeface="微软雅黑"/>
            <a:ea typeface="微软雅黑"/>
            <a:cs typeface="+mn-cs"/>
          </a:endParaRPr>
        </a:p>
      </dgm:t>
    </dgm:pt>
    <dgm:pt modelId="{7537D606-4F30-4D0F-8276-BF599A067C4E}" type="parTrans" cxnId="{EE554DF3-C377-4BF6-9A11-89E178AE9706}">
      <dgm:prSet/>
      <dgm:spPr/>
      <dgm:t>
        <a:bodyPr/>
        <a:lstStyle/>
        <a:p>
          <a:endParaRPr lang="zh-CN" altLang="en-US"/>
        </a:p>
      </dgm:t>
    </dgm:pt>
    <dgm:pt modelId="{D3D8833C-A29C-452A-8762-75044EF55D2B}" type="sibTrans" cxnId="{EE554DF3-C377-4BF6-9A11-89E178AE9706}">
      <dgm:prSet/>
      <dgm:spPr/>
      <dgm:t>
        <a:bodyPr/>
        <a:lstStyle/>
        <a:p>
          <a:endParaRPr lang="zh-CN" altLang="en-US"/>
        </a:p>
      </dgm:t>
    </dgm:pt>
    <dgm:pt modelId="{7583E395-D208-4848-A7E1-CDC6274E1525}">
      <dgm:prSet phldrT="[文本]" custT="1"/>
      <dgm:spPr/>
      <dgm:t>
        <a:bodyPr/>
        <a:lstStyle/>
        <a:p>
          <a:r>
            <a:rPr lang="zh-CN" altLang="en-US" sz="2000" dirty="0"/>
            <a:t>维修信息标记模块</a:t>
          </a:r>
          <a:endParaRPr lang="zh-CN" altLang="en-US" sz="2000" b="1" dirty="0"/>
        </a:p>
      </dgm:t>
    </dgm:pt>
    <dgm:pt modelId="{B9F1D71F-776C-4E50-A60C-D37C3AD7CF29}" type="parTrans" cxnId="{F79C0519-BD63-4B05-8DC2-DC01B5012DC6}">
      <dgm:prSet/>
      <dgm:spPr/>
      <dgm:t>
        <a:bodyPr/>
        <a:lstStyle/>
        <a:p>
          <a:endParaRPr lang="zh-CN" altLang="en-US"/>
        </a:p>
      </dgm:t>
    </dgm:pt>
    <dgm:pt modelId="{53AF9B94-B207-4AD7-B30D-D8DD0437D8EF}" type="sibTrans" cxnId="{F79C0519-BD63-4B05-8DC2-DC01B5012DC6}">
      <dgm:prSet/>
      <dgm:spPr/>
      <dgm:t>
        <a:bodyPr/>
        <a:lstStyle/>
        <a:p>
          <a:endParaRPr lang="zh-CN" altLang="en-US"/>
        </a:p>
      </dgm:t>
    </dgm:pt>
    <dgm:pt modelId="{B2409E39-BD6B-49E7-9F87-11139D4584E7}" type="pres">
      <dgm:prSet presAssocID="{6F431F62-E468-46F5-BA50-F62C790012CA}" presName="composite" presStyleCnt="0">
        <dgm:presLayoutVars>
          <dgm:chMax val="3"/>
          <dgm:animLvl val="lvl"/>
          <dgm:resizeHandles val="exact"/>
        </dgm:presLayoutVars>
      </dgm:prSet>
      <dgm:spPr/>
    </dgm:pt>
    <dgm:pt modelId="{6243A4B9-C81B-44A1-97B0-695320034DBA}" type="pres">
      <dgm:prSet presAssocID="{4F6E95F8-C42F-418B-B56E-8CE50FDF0006}" presName="gear1" presStyleLbl="node1" presStyleIdx="0" presStyleCnt="2" custLinFactNeighborX="10762" custLinFactNeighborY="10633">
        <dgm:presLayoutVars>
          <dgm:chMax val="1"/>
          <dgm:bulletEnabled val="1"/>
        </dgm:presLayoutVars>
      </dgm:prSet>
      <dgm:spPr/>
    </dgm:pt>
    <dgm:pt modelId="{EB4E79FA-7502-4231-B144-68D40D28BD5A}" type="pres">
      <dgm:prSet presAssocID="{4F6E95F8-C42F-418B-B56E-8CE50FDF0006}" presName="gear1srcNode" presStyleLbl="node1" presStyleIdx="0" presStyleCnt="2"/>
      <dgm:spPr/>
    </dgm:pt>
    <dgm:pt modelId="{06AA5390-93A7-4B7C-8D3C-0FC73403E315}" type="pres">
      <dgm:prSet presAssocID="{4F6E95F8-C42F-418B-B56E-8CE50FDF0006}" presName="gear1dstNode" presStyleLbl="node1" presStyleIdx="0" presStyleCnt="2"/>
      <dgm:spPr/>
    </dgm:pt>
    <dgm:pt modelId="{86CD90DA-2403-491A-953A-FA3302B70EC5}" type="pres">
      <dgm:prSet presAssocID="{7583E395-D208-4848-A7E1-CDC6274E1525}" presName="gear2" presStyleLbl="node1" presStyleIdx="1" presStyleCnt="2" custScaleX="145369" custScaleY="135781">
        <dgm:presLayoutVars>
          <dgm:chMax val="1"/>
          <dgm:bulletEnabled val="1"/>
        </dgm:presLayoutVars>
      </dgm:prSet>
      <dgm:spPr/>
    </dgm:pt>
    <dgm:pt modelId="{31F988FE-DE0F-4D65-9B35-097F8E9EE0DF}" type="pres">
      <dgm:prSet presAssocID="{7583E395-D208-4848-A7E1-CDC6274E1525}" presName="gear2srcNode" presStyleLbl="node1" presStyleIdx="1" presStyleCnt="2"/>
      <dgm:spPr/>
    </dgm:pt>
    <dgm:pt modelId="{2EC520B4-3BD9-48C4-AE82-D780EF76415C}" type="pres">
      <dgm:prSet presAssocID="{7583E395-D208-4848-A7E1-CDC6274E1525}" presName="gear2dstNode" presStyleLbl="node1" presStyleIdx="1" presStyleCnt="2"/>
      <dgm:spPr/>
    </dgm:pt>
    <dgm:pt modelId="{378F28B7-1078-418C-8F90-3D965E6F5CAC}" type="pres">
      <dgm:prSet presAssocID="{D3D8833C-A29C-452A-8762-75044EF55D2B}" presName="connector1" presStyleLbl="sibTrans2D1" presStyleIdx="0" presStyleCnt="2" custLinFactNeighborX="6539" custLinFactNeighborY="8420"/>
      <dgm:spPr/>
    </dgm:pt>
    <dgm:pt modelId="{D4ADDBEF-A81A-4D2E-8D5C-24D21A2868EC}" type="pres">
      <dgm:prSet presAssocID="{53AF9B94-B207-4AD7-B30D-D8DD0437D8EF}" presName="connector2" presStyleLbl="sibTrans2D1" presStyleIdx="1" presStyleCnt="2" custAng="1271517" custLinFactNeighborX="-14135" custLinFactNeighborY="-14482"/>
      <dgm:spPr/>
    </dgm:pt>
  </dgm:ptLst>
  <dgm:cxnLst>
    <dgm:cxn modelId="{F79C0519-BD63-4B05-8DC2-DC01B5012DC6}" srcId="{6F431F62-E468-46F5-BA50-F62C790012CA}" destId="{7583E395-D208-4848-A7E1-CDC6274E1525}" srcOrd="1" destOrd="0" parTransId="{B9F1D71F-776C-4E50-A60C-D37C3AD7CF29}" sibTransId="{53AF9B94-B207-4AD7-B30D-D8DD0437D8EF}"/>
    <dgm:cxn modelId="{F8B7875D-BC76-4001-8DBB-E1C39F511430}" type="presOf" srcId="{4F6E95F8-C42F-418B-B56E-8CE50FDF0006}" destId="{EB4E79FA-7502-4231-B144-68D40D28BD5A}" srcOrd="1" destOrd="0" presId="urn:microsoft.com/office/officeart/2005/8/layout/gear1"/>
    <dgm:cxn modelId="{0E1CDE64-0773-4271-92E4-041702C07352}" type="presOf" srcId="{D3D8833C-A29C-452A-8762-75044EF55D2B}" destId="{378F28B7-1078-418C-8F90-3D965E6F5CAC}" srcOrd="0" destOrd="0" presId="urn:microsoft.com/office/officeart/2005/8/layout/gear1"/>
    <dgm:cxn modelId="{22373650-FDB8-4F77-9BB8-3D2319CCD9FA}" type="presOf" srcId="{7583E395-D208-4848-A7E1-CDC6274E1525}" destId="{86CD90DA-2403-491A-953A-FA3302B70EC5}" srcOrd="0" destOrd="0" presId="urn:microsoft.com/office/officeart/2005/8/layout/gear1"/>
    <dgm:cxn modelId="{CE30FF53-8075-4A0A-81C6-9FE7D77296A1}" type="presOf" srcId="{53AF9B94-B207-4AD7-B30D-D8DD0437D8EF}" destId="{D4ADDBEF-A81A-4D2E-8D5C-24D21A2868EC}" srcOrd="0" destOrd="0" presId="urn:microsoft.com/office/officeart/2005/8/layout/gear1"/>
    <dgm:cxn modelId="{50EE4291-B6B0-4060-807C-C84B9632186B}" type="presOf" srcId="{4F6E95F8-C42F-418B-B56E-8CE50FDF0006}" destId="{06AA5390-93A7-4B7C-8D3C-0FC73403E315}" srcOrd="2" destOrd="0" presId="urn:microsoft.com/office/officeart/2005/8/layout/gear1"/>
    <dgm:cxn modelId="{478E9F98-5622-4CF4-B17E-F0F973600B15}" type="presOf" srcId="{7583E395-D208-4848-A7E1-CDC6274E1525}" destId="{31F988FE-DE0F-4D65-9B35-097F8E9EE0DF}" srcOrd="1" destOrd="0" presId="urn:microsoft.com/office/officeart/2005/8/layout/gear1"/>
    <dgm:cxn modelId="{9D57ACAE-D138-45E8-96A6-500487E0107A}" type="presOf" srcId="{4F6E95F8-C42F-418B-B56E-8CE50FDF0006}" destId="{6243A4B9-C81B-44A1-97B0-695320034DBA}" srcOrd="0" destOrd="0" presId="urn:microsoft.com/office/officeart/2005/8/layout/gear1"/>
    <dgm:cxn modelId="{8DED8FCF-2E59-4938-AC46-0D3ED5AB8383}" type="presOf" srcId="{7583E395-D208-4848-A7E1-CDC6274E1525}" destId="{2EC520B4-3BD9-48C4-AE82-D780EF76415C}" srcOrd="2" destOrd="0" presId="urn:microsoft.com/office/officeart/2005/8/layout/gear1"/>
    <dgm:cxn modelId="{F3BB2AD7-364B-4D89-A026-AE745637A195}" type="presOf" srcId="{6F431F62-E468-46F5-BA50-F62C790012CA}" destId="{B2409E39-BD6B-49E7-9F87-11139D4584E7}" srcOrd="0" destOrd="0" presId="urn:microsoft.com/office/officeart/2005/8/layout/gear1"/>
    <dgm:cxn modelId="{EE554DF3-C377-4BF6-9A11-89E178AE9706}" srcId="{6F431F62-E468-46F5-BA50-F62C790012CA}" destId="{4F6E95F8-C42F-418B-B56E-8CE50FDF0006}" srcOrd="0" destOrd="0" parTransId="{7537D606-4F30-4D0F-8276-BF599A067C4E}" sibTransId="{D3D8833C-A29C-452A-8762-75044EF55D2B}"/>
    <dgm:cxn modelId="{5625EC45-DE1F-40E0-91C0-BB143377E3D2}" type="presParOf" srcId="{B2409E39-BD6B-49E7-9F87-11139D4584E7}" destId="{6243A4B9-C81B-44A1-97B0-695320034DBA}" srcOrd="0" destOrd="0" presId="urn:microsoft.com/office/officeart/2005/8/layout/gear1"/>
    <dgm:cxn modelId="{7680E1FD-A58B-41B6-B319-84E84FF20F73}" type="presParOf" srcId="{B2409E39-BD6B-49E7-9F87-11139D4584E7}" destId="{EB4E79FA-7502-4231-B144-68D40D28BD5A}" srcOrd="1" destOrd="0" presId="urn:microsoft.com/office/officeart/2005/8/layout/gear1"/>
    <dgm:cxn modelId="{82A384C2-08EE-4820-BBFD-03E64D465749}" type="presParOf" srcId="{B2409E39-BD6B-49E7-9F87-11139D4584E7}" destId="{06AA5390-93A7-4B7C-8D3C-0FC73403E315}" srcOrd="2" destOrd="0" presId="urn:microsoft.com/office/officeart/2005/8/layout/gear1"/>
    <dgm:cxn modelId="{D826B514-2788-4633-B21B-BB45BBEB5DC2}" type="presParOf" srcId="{B2409E39-BD6B-49E7-9F87-11139D4584E7}" destId="{86CD90DA-2403-491A-953A-FA3302B70EC5}" srcOrd="3" destOrd="0" presId="urn:microsoft.com/office/officeart/2005/8/layout/gear1"/>
    <dgm:cxn modelId="{344017B2-2B91-4122-A2A7-55D322A6C5B8}" type="presParOf" srcId="{B2409E39-BD6B-49E7-9F87-11139D4584E7}" destId="{31F988FE-DE0F-4D65-9B35-097F8E9EE0DF}" srcOrd="4" destOrd="0" presId="urn:microsoft.com/office/officeart/2005/8/layout/gear1"/>
    <dgm:cxn modelId="{4C1CD154-3405-4F3B-A620-9EDFAC461A12}" type="presParOf" srcId="{B2409E39-BD6B-49E7-9F87-11139D4584E7}" destId="{2EC520B4-3BD9-48C4-AE82-D780EF76415C}" srcOrd="5" destOrd="0" presId="urn:microsoft.com/office/officeart/2005/8/layout/gear1"/>
    <dgm:cxn modelId="{A54A6FC7-C61A-4FE6-843E-1C03DA603064}" type="presParOf" srcId="{B2409E39-BD6B-49E7-9F87-11139D4584E7}" destId="{378F28B7-1078-418C-8F90-3D965E6F5CAC}" srcOrd="6" destOrd="0" presId="urn:microsoft.com/office/officeart/2005/8/layout/gear1"/>
    <dgm:cxn modelId="{3BE215E2-8F8D-4C4A-9E11-A1E08CD28D66}" type="presParOf" srcId="{B2409E39-BD6B-49E7-9F87-11139D4584E7}" destId="{D4ADDBEF-A81A-4D2E-8D5C-24D21A2868EC}" srcOrd="7"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55B1955-7CC7-41CC-9869-99E25AF0C83C}" type="doc">
      <dgm:prSet loTypeId="urn:microsoft.com/office/officeart/2005/8/layout/chevron2" loCatId="list" qsTypeId="urn:microsoft.com/office/officeart/2005/8/quickstyle/simple1" qsCatId="simple" csTypeId="urn:microsoft.com/office/officeart/2005/8/colors/accent3_5" csCatId="accent3" phldr="1"/>
      <dgm:spPr/>
      <dgm:t>
        <a:bodyPr/>
        <a:lstStyle/>
        <a:p>
          <a:endParaRPr lang="zh-CN" altLang="en-US"/>
        </a:p>
      </dgm:t>
    </dgm:pt>
    <dgm:pt modelId="{3B9F1214-3FD5-45D2-8337-8CD9EFF197D8}">
      <dgm:prSet phldrT="[文本]"/>
      <dgm:spPr/>
      <dgm:t>
        <a:bodyPr/>
        <a:lstStyle/>
        <a:p>
          <a:r>
            <a:rPr lang="en-US" altLang="zh-CN" dirty="0"/>
            <a:t>1</a:t>
          </a:r>
          <a:endParaRPr lang="zh-CN" altLang="en-US" dirty="0"/>
        </a:p>
      </dgm:t>
    </dgm:pt>
    <dgm:pt modelId="{AC165240-FED5-4DC4-BC28-4924C7863657}" type="parTrans" cxnId="{E33EC2F1-2050-4147-96C3-7C027B431E27}">
      <dgm:prSet/>
      <dgm:spPr/>
      <dgm:t>
        <a:bodyPr/>
        <a:lstStyle/>
        <a:p>
          <a:endParaRPr lang="zh-CN" altLang="en-US"/>
        </a:p>
      </dgm:t>
    </dgm:pt>
    <dgm:pt modelId="{CF75244D-17F5-4785-B6C2-17CC2C002B3B}" type="sibTrans" cxnId="{E33EC2F1-2050-4147-96C3-7C027B431E27}">
      <dgm:prSet/>
      <dgm:spPr/>
      <dgm:t>
        <a:bodyPr/>
        <a:lstStyle/>
        <a:p>
          <a:endParaRPr lang="zh-CN" altLang="en-US"/>
        </a:p>
      </dgm:t>
    </dgm:pt>
    <dgm:pt modelId="{EF4709B8-AC66-4C83-B183-CC81C2246D45}">
      <dgm:prSet phldrT="[文本]"/>
      <dgm:spPr/>
      <dgm:t>
        <a:bodyPr/>
        <a:lstStyle/>
        <a:p>
          <a:r>
            <a:rPr lang="zh-CN" altLang="zh-CN" dirty="0">
              <a:effectLst/>
              <a:latin typeface="微软雅黑" panose="020B0503020204020204" pitchFamily="34" charset="-122"/>
              <a:ea typeface="微软雅黑" panose="020B0503020204020204" pitchFamily="34" charset="-122"/>
              <a:cs typeface="Times New Roman" panose="02020603050405020304" pitchFamily="18" charset="0"/>
            </a:rPr>
            <a:t>传统的图像识别和信息增强技术不能满足工业上对虚拟信息进行精确</a:t>
          </a:r>
          <a:r>
            <a:rPr lang="zh-CN" altLang="en-US" dirty="0">
              <a:effectLst/>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dirty="0">
              <a:effectLst/>
              <a:latin typeface="微软雅黑" panose="020B0503020204020204" pitchFamily="34" charset="-122"/>
              <a:ea typeface="微软雅黑" panose="020B0503020204020204" pitchFamily="34" charset="-122"/>
              <a:cs typeface="Times New Roman" panose="02020603050405020304" pitchFamily="18" charset="0"/>
            </a:rPr>
            <a:t>叠加要求</a:t>
          </a:r>
          <a:r>
            <a:rPr lang="zh-CN" altLang="en-US"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dirty="0">
            <a:latin typeface="微软雅黑" panose="020B0503020204020204" pitchFamily="34" charset="-122"/>
            <a:ea typeface="微软雅黑" panose="020B0503020204020204" pitchFamily="34" charset="-122"/>
          </a:endParaRPr>
        </a:p>
      </dgm:t>
    </dgm:pt>
    <dgm:pt modelId="{4297F054-ACB9-4E7F-8FB2-EC4510265ECF}" type="parTrans" cxnId="{F1DC6A0F-28E0-4699-98E9-CBA5C3693FC0}">
      <dgm:prSet/>
      <dgm:spPr/>
      <dgm:t>
        <a:bodyPr/>
        <a:lstStyle/>
        <a:p>
          <a:endParaRPr lang="zh-CN" altLang="en-US"/>
        </a:p>
      </dgm:t>
    </dgm:pt>
    <dgm:pt modelId="{D683F3B6-6E66-4241-9E25-50BC8CB92452}" type="sibTrans" cxnId="{F1DC6A0F-28E0-4699-98E9-CBA5C3693FC0}">
      <dgm:prSet/>
      <dgm:spPr/>
      <dgm:t>
        <a:bodyPr/>
        <a:lstStyle/>
        <a:p>
          <a:endParaRPr lang="zh-CN" altLang="en-US"/>
        </a:p>
      </dgm:t>
    </dgm:pt>
    <dgm:pt modelId="{76593708-0C2E-479D-89D5-E57D2C6AA23A}">
      <dgm:prSet phldrT="[文本]"/>
      <dgm:spPr/>
      <dgm:t>
        <a:bodyPr/>
        <a:lstStyle/>
        <a:p>
          <a:r>
            <a:rPr lang="zh-CN" altLang="en-US" dirty="0">
              <a:latin typeface="微软雅黑" panose="020B0503020204020204" pitchFamily="34" charset="-122"/>
              <a:ea typeface="微软雅黑" panose="020B0503020204020204" pitchFamily="34" charset="-122"/>
            </a:rPr>
            <a:t>能够针对相关电子产品，进行维修对象识别，以及电子产品虚拟工艺信息的精确叠加的要求</a:t>
          </a:r>
          <a:r>
            <a:rPr lang="zh-CN" altLang="en-US" dirty="0"/>
            <a:t>。</a:t>
          </a:r>
        </a:p>
      </dgm:t>
    </dgm:pt>
    <dgm:pt modelId="{2F867FAA-B445-4217-A552-8DF428831F3C}" type="parTrans" cxnId="{9B964825-541F-4691-8D7D-F2DC90C282CE}">
      <dgm:prSet/>
      <dgm:spPr/>
      <dgm:t>
        <a:bodyPr/>
        <a:lstStyle/>
        <a:p>
          <a:endParaRPr lang="zh-CN" altLang="en-US"/>
        </a:p>
      </dgm:t>
    </dgm:pt>
    <dgm:pt modelId="{D646C6EC-67C7-424E-B56F-C99F4FCDCC1C}" type="sibTrans" cxnId="{9B964825-541F-4691-8D7D-F2DC90C282CE}">
      <dgm:prSet/>
      <dgm:spPr/>
      <dgm:t>
        <a:bodyPr/>
        <a:lstStyle/>
        <a:p>
          <a:endParaRPr lang="zh-CN" altLang="en-US"/>
        </a:p>
      </dgm:t>
    </dgm:pt>
    <dgm:pt modelId="{8F20DB42-BCD7-4F90-BBBB-D50BFBEE3567}">
      <dgm:prSet phldrT="[文本]"/>
      <dgm:spPr/>
      <dgm:t>
        <a:bodyPr/>
        <a:lstStyle/>
        <a:p>
          <a:r>
            <a:rPr lang="en-US" altLang="zh-CN" dirty="0"/>
            <a:t>2</a:t>
          </a:r>
          <a:endParaRPr lang="zh-CN" altLang="en-US" dirty="0"/>
        </a:p>
      </dgm:t>
    </dgm:pt>
    <dgm:pt modelId="{DB37011F-7B28-481B-BCFA-5DDC73B23F87}" type="parTrans" cxnId="{02F281D2-42EB-4466-A83E-77F601DEC3F0}">
      <dgm:prSet/>
      <dgm:spPr/>
      <dgm:t>
        <a:bodyPr/>
        <a:lstStyle/>
        <a:p>
          <a:endParaRPr lang="zh-CN" altLang="en-US"/>
        </a:p>
      </dgm:t>
    </dgm:pt>
    <dgm:pt modelId="{C6D89F4E-0C82-41AD-AB88-A1C3FFB8BE95}" type="sibTrans" cxnId="{02F281D2-42EB-4466-A83E-77F601DEC3F0}">
      <dgm:prSet/>
      <dgm:spPr/>
      <dgm:t>
        <a:bodyPr/>
        <a:lstStyle/>
        <a:p>
          <a:endParaRPr lang="zh-CN" altLang="en-US"/>
        </a:p>
      </dgm:t>
    </dgm:pt>
    <dgm:pt modelId="{F8983511-09A6-422B-810A-4A4511A55A61}">
      <dgm:prSet phldrT="[文本]"/>
      <dgm:spPr/>
      <dgm:t>
        <a:bodyPr/>
        <a:lstStyle/>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传统维修视频缺少示教信息，与维修工艺技术要求相对孤立</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等问题。</a:t>
          </a:r>
          <a:endParaRPr lang="zh-CN" altLang="en-US" dirty="0">
            <a:latin typeface="微软雅黑" panose="020B0503020204020204" pitchFamily="34" charset="-122"/>
            <a:ea typeface="微软雅黑" panose="020B0503020204020204" pitchFamily="34" charset="-122"/>
          </a:endParaRPr>
        </a:p>
      </dgm:t>
    </dgm:pt>
    <dgm:pt modelId="{E11081CE-0781-4E61-BC63-EC9568A265AA}" type="parTrans" cxnId="{259CEC67-0DF8-439B-9333-E2278B2FD23B}">
      <dgm:prSet/>
      <dgm:spPr/>
      <dgm:t>
        <a:bodyPr/>
        <a:lstStyle/>
        <a:p>
          <a:endParaRPr lang="zh-CN" altLang="en-US"/>
        </a:p>
      </dgm:t>
    </dgm:pt>
    <dgm:pt modelId="{E02B8EF4-A18A-4A96-B88B-C5E4D956F363}" type="sibTrans" cxnId="{259CEC67-0DF8-439B-9333-E2278B2FD23B}">
      <dgm:prSet/>
      <dgm:spPr/>
      <dgm:t>
        <a:bodyPr/>
        <a:lstStyle/>
        <a:p>
          <a:endParaRPr lang="zh-CN" altLang="en-US"/>
        </a:p>
      </dgm:t>
    </dgm:pt>
    <dgm:pt modelId="{F4C7A3C4-FCD4-4706-BAC9-9EE5935B5E8F}">
      <dgm:prSet phldrT="[文本]"/>
      <dgm:spPr/>
      <dgm:t>
        <a:bodyPr/>
        <a:lstStyle/>
        <a:p>
          <a:r>
            <a:rPr lang="zh-CN" altLang="zh-CN" dirty="0">
              <a:effectLst/>
              <a:latin typeface="微软雅黑" panose="020B0503020204020204" pitchFamily="34" charset="-122"/>
              <a:ea typeface="微软雅黑" panose="020B0503020204020204" pitchFamily="34" charset="-122"/>
              <a:cs typeface="Times New Roman" panose="02020603050405020304" pitchFamily="18" charset="0"/>
            </a:rPr>
            <a:t>利用增强现实技术，将维修工艺要求直接标记在维修视频中，实现虚实融合示教</a:t>
          </a:r>
          <a:r>
            <a:rPr lang="zh-CN" altLang="en-US" dirty="0">
              <a:effectLst/>
              <a:latin typeface="+mn-ea"/>
              <a:ea typeface="+mn-ea"/>
              <a:cs typeface="Times New Roman" panose="02020603050405020304" pitchFamily="18" charset="0"/>
            </a:rPr>
            <a:t>。</a:t>
          </a:r>
          <a:endParaRPr lang="zh-CN" altLang="en-US" dirty="0"/>
        </a:p>
      </dgm:t>
    </dgm:pt>
    <dgm:pt modelId="{ADF72A80-D64A-40CF-AF4C-9961754F88F4}" type="parTrans" cxnId="{993F19C4-02C8-4BC4-B37E-A563CC7139BB}">
      <dgm:prSet/>
      <dgm:spPr/>
      <dgm:t>
        <a:bodyPr/>
        <a:lstStyle/>
        <a:p>
          <a:endParaRPr lang="zh-CN" altLang="en-US"/>
        </a:p>
      </dgm:t>
    </dgm:pt>
    <dgm:pt modelId="{FA4CD34C-AE3B-406C-99D8-3C236A145741}" type="sibTrans" cxnId="{993F19C4-02C8-4BC4-B37E-A563CC7139BB}">
      <dgm:prSet/>
      <dgm:spPr/>
      <dgm:t>
        <a:bodyPr/>
        <a:lstStyle/>
        <a:p>
          <a:endParaRPr lang="zh-CN" altLang="en-US"/>
        </a:p>
      </dgm:t>
    </dgm:pt>
    <dgm:pt modelId="{7B3F0ED3-7574-4734-BD8B-463F7DCD0C37}" type="pres">
      <dgm:prSet presAssocID="{955B1955-7CC7-41CC-9869-99E25AF0C83C}" presName="linearFlow" presStyleCnt="0">
        <dgm:presLayoutVars>
          <dgm:dir/>
          <dgm:animLvl val="lvl"/>
          <dgm:resizeHandles val="exact"/>
        </dgm:presLayoutVars>
      </dgm:prSet>
      <dgm:spPr/>
    </dgm:pt>
    <dgm:pt modelId="{CFA77A66-FF45-487E-AF66-E3F9CCD8F16C}" type="pres">
      <dgm:prSet presAssocID="{3B9F1214-3FD5-45D2-8337-8CD9EFF197D8}" presName="composite" presStyleCnt="0"/>
      <dgm:spPr/>
    </dgm:pt>
    <dgm:pt modelId="{D364C22F-1EA7-4861-8953-DB9934056C92}" type="pres">
      <dgm:prSet presAssocID="{3B9F1214-3FD5-45D2-8337-8CD9EFF197D8}" presName="parentText" presStyleLbl="alignNode1" presStyleIdx="0" presStyleCnt="2">
        <dgm:presLayoutVars>
          <dgm:chMax val="1"/>
          <dgm:bulletEnabled val="1"/>
        </dgm:presLayoutVars>
      </dgm:prSet>
      <dgm:spPr/>
    </dgm:pt>
    <dgm:pt modelId="{977B4050-EE01-48C7-8EB2-D172B45CE8EF}" type="pres">
      <dgm:prSet presAssocID="{3B9F1214-3FD5-45D2-8337-8CD9EFF197D8}" presName="descendantText" presStyleLbl="alignAcc1" presStyleIdx="0" presStyleCnt="2" custScaleY="101334">
        <dgm:presLayoutVars>
          <dgm:bulletEnabled val="1"/>
        </dgm:presLayoutVars>
      </dgm:prSet>
      <dgm:spPr/>
    </dgm:pt>
    <dgm:pt modelId="{25486EA5-C6E5-4B3A-86A2-289979BE6471}" type="pres">
      <dgm:prSet presAssocID="{CF75244D-17F5-4785-B6C2-17CC2C002B3B}" presName="sp" presStyleCnt="0"/>
      <dgm:spPr/>
    </dgm:pt>
    <dgm:pt modelId="{AB41C46C-22E5-4035-B272-EB6C5ED52B33}" type="pres">
      <dgm:prSet presAssocID="{8F20DB42-BCD7-4F90-BBBB-D50BFBEE3567}" presName="composite" presStyleCnt="0"/>
      <dgm:spPr/>
    </dgm:pt>
    <dgm:pt modelId="{26D52DEA-5A4C-4AFD-B45C-627AB8873999}" type="pres">
      <dgm:prSet presAssocID="{8F20DB42-BCD7-4F90-BBBB-D50BFBEE3567}" presName="parentText" presStyleLbl="alignNode1" presStyleIdx="1" presStyleCnt="2">
        <dgm:presLayoutVars>
          <dgm:chMax val="1"/>
          <dgm:bulletEnabled val="1"/>
        </dgm:presLayoutVars>
      </dgm:prSet>
      <dgm:spPr/>
    </dgm:pt>
    <dgm:pt modelId="{38F7A448-BFAE-4908-99C8-6C7715FB06FB}" type="pres">
      <dgm:prSet presAssocID="{8F20DB42-BCD7-4F90-BBBB-D50BFBEE3567}" presName="descendantText" presStyleLbl="alignAcc1" presStyleIdx="1" presStyleCnt="2">
        <dgm:presLayoutVars>
          <dgm:bulletEnabled val="1"/>
        </dgm:presLayoutVars>
      </dgm:prSet>
      <dgm:spPr/>
    </dgm:pt>
  </dgm:ptLst>
  <dgm:cxnLst>
    <dgm:cxn modelId="{F1DC6A0F-28E0-4699-98E9-CBA5C3693FC0}" srcId="{3B9F1214-3FD5-45D2-8337-8CD9EFF197D8}" destId="{EF4709B8-AC66-4C83-B183-CC81C2246D45}" srcOrd="0" destOrd="0" parTransId="{4297F054-ACB9-4E7F-8FB2-EC4510265ECF}" sibTransId="{D683F3B6-6E66-4241-9E25-50BC8CB92452}"/>
    <dgm:cxn modelId="{9B964825-541F-4691-8D7D-F2DC90C282CE}" srcId="{3B9F1214-3FD5-45D2-8337-8CD9EFF197D8}" destId="{76593708-0C2E-479D-89D5-E57D2C6AA23A}" srcOrd="1" destOrd="0" parTransId="{2F867FAA-B445-4217-A552-8DF428831F3C}" sibTransId="{D646C6EC-67C7-424E-B56F-C99F4FCDCC1C}"/>
    <dgm:cxn modelId="{F3DBB462-CC48-49F0-864F-96DE47AABC3F}" type="presOf" srcId="{EF4709B8-AC66-4C83-B183-CC81C2246D45}" destId="{977B4050-EE01-48C7-8EB2-D172B45CE8EF}" srcOrd="0" destOrd="0" presId="urn:microsoft.com/office/officeart/2005/8/layout/chevron2"/>
    <dgm:cxn modelId="{363E2444-5DA7-4F85-85C2-A5B74F50B599}" type="presOf" srcId="{76593708-0C2E-479D-89D5-E57D2C6AA23A}" destId="{977B4050-EE01-48C7-8EB2-D172B45CE8EF}" srcOrd="0" destOrd="1" presId="urn:microsoft.com/office/officeart/2005/8/layout/chevron2"/>
    <dgm:cxn modelId="{259CEC67-0DF8-439B-9333-E2278B2FD23B}" srcId="{8F20DB42-BCD7-4F90-BBBB-D50BFBEE3567}" destId="{F8983511-09A6-422B-810A-4A4511A55A61}" srcOrd="0" destOrd="0" parTransId="{E11081CE-0781-4E61-BC63-EC9568A265AA}" sibTransId="{E02B8EF4-A18A-4A96-B88B-C5E4D956F363}"/>
    <dgm:cxn modelId="{8F4E1C48-5327-47AB-B6A1-0EF9B9D1238B}" type="presOf" srcId="{955B1955-7CC7-41CC-9869-99E25AF0C83C}" destId="{7B3F0ED3-7574-4734-BD8B-463F7DCD0C37}" srcOrd="0" destOrd="0" presId="urn:microsoft.com/office/officeart/2005/8/layout/chevron2"/>
    <dgm:cxn modelId="{761406A5-57B4-441C-891D-AD3921C017EE}" type="presOf" srcId="{8F20DB42-BCD7-4F90-BBBB-D50BFBEE3567}" destId="{26D52DEA-5A4C-4AFD-B45C-627AB8873999}" srcOrd="0" destOrd="0" presId="urn:microsoft.com/office/officeart/2005/8/layout/chevron2"/>
    <dgm:cxn modelId="{97A229AA-E3F7-4B4D-A534-010C7C34E261}" type="presOf" srcId="{F4C7A3C4-FCD4-4706-BAC9-9EE5935B5E8F}" destId="{38F7A448-BFAE-4908-99C8-6C7715FB06FB}" srcOrd="0" destOrd="1" presId="urn:microsoft.com/office/officeart/2005/8/layout/chevron2"/>
    <dgm:cxn modelId="{EF541CBC-CA33-45D8-9AA6-58805BFBF115}" type="presOf" srcId="{3B9F1214-3FD5-45D2-8337-8CD9EFF197D8}" destId="{D364C22F-1EA7-4861-8953-DB9934056C92}" srcOrd="0" destOrd="0" presId="urn:microsoft.com/office/officeart/2005/8/layout/chevron2"/>
    <dgm:cxn modelId="{993F19C4-02C8-4BC4-B37E-A563CC7139BB}" srcId="{8F20DB42-BCD7-4F90-BBBB-D50BFBEE3567}" destId="{F4C7A3C4-FCD4-4706-BAC9-9EE5935B5E8F}" srcOrd="1" destOrd="0" parTransId="{ADF72A80-D64A-40CF-AF4C-9961754F88F4}" sibTransId="{FA4CD34C-AE3B-406C-99D8-3C236A145741}"/>
    <dgm:cxn modelId="{CAA3E3D0-99E7-4248-BA4F-AD2C7361904A}" type="presOf" srcId="{F8983511-09A6-422B-810A-4A4511A55A61}" destId="{38F7A448-BFAE-4908-99C8-6C7715FB06FB}" srcOrd="0" destOrd="0" presId="urn:microsoft.com/office/officeart/2005/8/layout/chevron2"/>
    <dgm:cxn modelId="{02F281D2-42EB-4466-A83E-77F601DEC3F0}" srcId="{955B1955-7CC7-41CC-9869-99E25AF0C83C}" destId="{8F20DB42-BCD7-4F90-BBBB-D50BFBEE3567}" srcOrd="1" destOrd="0" parTransId="{DB37011F-7B28-481B-BCFA-5DDC73B23F87}" sibTransId="{C6D89F4E-0C82-41AD-AB88-A1C3FFB8BE95}"/>
    <dgm:cxn modelId="{E33EC2F1-2050-4147-96C3-7C027B431E27}" srcId="{955B1955-7CC7-41CC-9869-99E25AF0C83C}" destId="{3B9F1214-3FD5-45D2-8337-8CD9EFF197D8}" srcOrd="0" destOrd="0" parTransId="{AC165240-FED5-4DC4-BC28-4924C7863657}" sibTransId="{CF75244D-17F5-4785-B6C2-17CC2C002B3B}"/>
    <dgm:cxn modelId="{F0394F55-04E8-49F3-A1CF-B34A4B8DA239}" type="presParOf" srcId="{7B3F0ED3-7574-4734-BD8B-463F7DCD0C37}" destId="{CFA77A66-FF45-487E-AF66-E3F9CCD8F16C}" srcOrd="0" destOrd="0" presId="urn:microsoft.com/office/officeart/2005/8/layout/chevron2"/>
    <dgm:cxn modelId="{54B3CF5A-2E45-4BA4-A865-99464D709ACC}" type="presParOf" srcId="{CFA77A66-FF45-487E-AF66-E3F9CCD8F16C}" destId="{D364C22F-1EA7-4861-8953-DB9934056C92}" srcOrd="0" destOrd="0" presId="urn:microsoft.com/office/officeart/2005/8/layout/chevron2"/>
    <dgm:cxn modelId="{EBE462C2-4F29-42CF-BB00-DE4BF3D31AF5}" type="presParOf" srcId="{CFA77A66-FF45-487E-AF66-E3F9CCD8F16C}" destId="{977B4050-EE01-48C7-8EB2-D172B45CE8EF}" srcOrd="1" destOrd="0" presId="urn:microsoft.com/office/officeart/2005/8/layout/chevron2"/>
    <dgm:cxn modelId="{8F5D54C8-6FF9-47A6-84D4-DB32D4F659DD}" type="presParOf" srcId="{7B3F0ED3-7574-4734-BD8B-463F7DCD0C37}" destId="{25486EA5-C6E5-4B3A-86A2-289979BE6471}" srcOrd="1" destOrd="0" presId="urn:microsoft.com/office/officeart/2005/8/layout/chevron2"/>
    <dgm:cxn modelId="{8576618A-4367-4E9A-B599-2CE9237E2D49}" type="presParOf" srcId="{7B3F0ED3-7574-4734-BD8B-463F7DCD0C37}" destId="{AB41C46C-22E5-4035-B272-EB6C5ED52B33}" srcOrd="2" destOrd="0" presId="urn:microsoft.com/office/officeart/2005/8/layout/chevron2"/>
    <dgm:cxn modelId="{76E9FE9F-5330-4089-B518-539979494E70}" type="presParOf" srcId="{AB41C46C-22E5-4035-B272-EB6C5ED52B33}" destId="{26D52DEA-5A4C-4AFD-B45C-627AB8873999}" srcOrd="0" destOrd="0" presId="urn:microsoft.com/office/officeart/2005/8/layout/chevron2"/>
    <dgm:cxn modelId="{509A3079-7CE1-4BDD-8CE7-3308F51DF6F8}" type="presParOf" srcId="{AB41C46C-22E5-4035-B272-EB6C5ED52B33}" destId="{38F7A448-BFAE-4908-99C8-6C7715FB06FB}"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A221BB70-ECAF-4C91-A803-E713C1D4DF71}"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zh-CN" altLang="en-US"/>
        </a:p>
      </dgm:t>
    </dgm:pt>
    <dgm:pt modelId="{3E56E11D-BADD-4034-A57A-121DA0B44DF0}">
      <dgm:prSet phldrT="[文本]" custT="1"/>
      <dgm:spPr/>
      <dgm:t>
        <a:bodyPr/>
        <a:lstStyle/>
        <a:p>
          <a:r>
            <a:rPr lang="zh-CN" altLang="en-US" sz="2800" b="1" dirty="0"/>
            <a:t>硬件平台实物图</a:t>
          </a:r>
        </a:p>
      </dgm:t>
    </dgm:pt>
    <dgm:pt modelId="{35452751-9FBD-495D-9FA0-D52E09D16DEF}" type="parTrans" cxnId="{905012E6-224F-42D0-BD4D-E720EF017714}">
      <dgm:prSet/>
      <dgm:spPr/>
      <dgm:t>
        <a:bodyPr/>
        <a:lstStyle/>
        <a:p>
          <a:endParaRPr lang="zh-CN" altLang="en-US"/>
        </a:p>
      </dgm:t>
    </dgm:pt>
    <dgm:pt modelId="{1A074605-C42F-442A-8D8F-DABCDD80F29D}" type="sibTrans" cxnId="{905012E6-224F-42D0-BD4D-E720EF017714}">
      <dgm:prSet/>
      <dgm:spPr/>
      <dgm:t>
        <a:bodyPr/>
        <a:lstStyle/>
        <a:p>
          <a:endParaRPr lang="zh-CN" altLang="en-US"/>
        </a:p>
      </dgm:t>
    </dgm:pt>
    <dgm:pt modelId="{CDDD9F1E-C387-4000-87FF-E934A7D97C7A}" type="pres">
      <dgm:prSet presAssocID="{A221BB70-ECAF-4C91-A803-E713C1D4DF71}" presName="Name0" presStyleCnt="0">
        <dgm:presLayoutVars>
          <dgm:chMax/>
          <dgm:chPref/>
          <dgm:dir/>
        </dgm:presLayoutVars>
      </dgm:prSet>
      <dgm:spPr/>
    </dgm:pt>
    <dgm:pt modelId="{3886E7B0-4DC3-4719-82DA-9E76A37B3D65}" type="pres">
      <dgm:prSet presAssocID="{3E56E11D-BADD-4034-A57A-121DA0B44DF0}" presName="composite" presStyleCnt="0">
        <dgm:presLayoutVars>
          <dgm:chMax/>
          <dgm:chPref/>
        </dgm:presLayoutVars>
      </dgm:prSet>
      <dgm:spPr/>
    </dgm:pt>
    <dgm:pt modelId="{AC6476BA-6D1B-4BF6-BA73-E5DA04E0D59B}" type="pres">
      <dgm:prSet presAssocID="{3E56E11D-BADD-4034-A57A-121DA0B44DF0}" presName="Image" presStyleLbl="bgImgPlace1" presStyleIdx="0" presStyleCnt="1" custScaleX="259197" custScaleY="418134"/>
      <dgm:spPr>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dgm:spPr>
    </dgm:pt>
    <dgm:pt modelId="{B79F4FEB-5DD5-41DA-BF4C-7DAF0D7CBCF8}" type="pres">
      <dgm:prSet presAssocID="{3E56E11D-BADD-4034-A57A-121DA0B44DF0}" presName="ParentText" presStyleLbl="revTx" presStyleIdx="0" presStyleCnt="1" custScaleX="77121" custScaleY="52283" custLinFactNeighborX="-6728" custLinFactNeighborY="97750">
        <dgm:presLayoutVars>
          <dgm:chMax val="0"/>
          <dgm:chPref val="0"/>
          <dgm:bulletEnabled val="1"/>
        </dgm:presLayoutVars>
      </dgm:prSet>
      <dgm:spPr/>
    </dgm:pt>
    <dgm:pt modelId="{574D85BD-9FAF-4435-9D68-F8764A85CB78}" type="pres">
      <dgm:prSet presAssocID="{3E56E11D-BADD-4034-A57A-121DA0B44DF0}" presName="tlFrame" presStyleLbl="node1" presStyleIdx="0" presStyleCnt="4" custLinFactY="114780" custLinFactNeighborX="15511" custLinFactNeighborY="200000"/>
      <dgm:spPr/>
    </dgm:pt>
    <dgm:pt modelId="{780B7A01-038A-4F8E-BE82-DDEA2C1CDC4A}" type="pres">
      <dgm:prSet presAssocID="{3E56E11D-BADD-4034-A57A-121DA0B44DF0}" presName="trFrame" presStyleLbl="node1" presStyleIdx="1" presStyleCnt="4" custLinFactY="112347" custLinFactNeighborX="-88998" custLinFactNeighborY="200000"/>
      <dgm:spPr/>
    </dgm:pt>
    <dgm:pt modelId="{9CC48F47-9E0D-42EA-B732-CD3558F36B29}" type="pres">
      <dgm:prSet presAssocID="{3E56E11D-BADD-4034-A57A-121DA0B44DF0}" presName="blFrame" presStyleLbl="node1" presStyleIdx="2" presStyleCnt="4" custLinFactY="89696" custLinFactNeighborX="19216" custLinFactNeighborY="100000"/>
      <dgm:spPr/>
    </dgm:pt>
    <dgm:pt modelId="{08408549-6835-4ABF-BEF1-D7200AD114B8}" type="pres">
      <dgm:prSet presAssocID="{3E56E11D-BADD-4034-A57A-121DA0B44DF0}" presName="brFrame" presStyleLbl="node1" presStyleIdx="3" presStyleCnt="4" custLinFactY="82407" custLinFactNeighborX="-87224" custLinFactNeighborY="100000"/>
      <dgm:spPr/>
    </dgm:pt>
  </dgm:ptLst>
  <dgm:cxnLst>
    <dgm:cxn modelId="{94247F8E-6CF0-45DC-B38E-454FBCB4E2A2}" type="presOf" srcId="{3E56E11D-BADD-4034-A57A-121DA0B44DF0}" destId="{B79F4FEB-5DD5-41DA-BF4C-7DAF0D7CBCF8}" srcOrd="0" destOrd="0" presId="urn:microsoft.com/office/officeart/2009/3/layout/FramedTextPicture"/>
    <dgm:cxn modelId="{2FD0C29E-3234-4ECE-93D4-F25496FBEB46}" type="presOf" srcId="{A221BB70-ECAF-4C91-A803-E713C1D4DF71}" destId="{CDDD9F1E-C387-4000-87FF-E934A7D97C7A}" srcOrd="0" destOrd="0" presId="urn:microsoft.com/office/officeart/2009/3/layout/FramedTextPicture"/>
    <dgm:cxn modelId="{905012E6-224F-42D0-BD4D-E720EF017714}" srcId="{A221BB70-ECAF-4C91-A803-E713C1D4DF71}" destId="{3E56E11D-BADD-4034-A57A-121DA0B44DF0}" srcOrd="0" destOrd="0" parTransId="{35452751-9FBD-495D-9FA0-D52E09D16DEF}" sibTransId="{1A074605-C42F-442A-8D8F-DABCDD80F29D}"/>
    <dgm:cxn modelId="{918927BC-DB07-4C5E-9F69-FB6D0B618F3A}" type="presParOf" srcId="{CDDD9F1E-C387-4000-87FF-E934A7D97C7A}" destId="{3886E7B0-4DC3-4719-82DA-9E76A37B3D65}" srcOrd="0" destOrd="0" presId="urn:microsoft.com/office/officeart/2009/3/layout/FramedTextPicture"/>
    <dgm:cxn modelId="{BDBFB301-94F6-45E2-9E20-740A744CF1C1}" type="presParOf" srcId="{3886E7B0-4DC3-4719-82DA-9E76A37B3D65}" destId="{AC6476BA-6D1B-4BF6-BA73-E5DA04E0D59B}" srcOrd="0" destOrd="0" presId="urn:microsoft.com/office/officeart/2009/3/layout/FramedTextPicture"/>
    <dgm:cxn modelId="{B3024B37-3AF4-4BA6-AC66-2531BE173501}" type="presParOf" srcId="{3886E7B0-4DC3-4719-82DA-9E76A37B3D65}" destId="{B79F4FEB-5DD5-41DA-BF4C-7DAF0D7CBCF8}" srcOrd="1" destOrd="0" presId="urn:microsoft.com/office/officeart/2009/3/layout/FramedTextPicture"/>
    <dgm:cxn modelId="{1B536E4E-8F23-4789-92AC-5B94606B1CD8}" type="presParOf" srcId="{3886E7B0-4DC3-4719-82DA-9E76A37B3D65}" destId="{574D85BD-9FAF-4435-9D68-F8764A85CB78}" srcOrd="2" destOrd="0" presId="urn:microsoft.com/office/officeart/2009/3/layout/FramedTextPicture"/>
    <dgm:cxn modelId="{C4E7D405-6D29-4F7E-9035-DEDFCD114064}" type="presParOf" srcId="{3886E7B0-4DC3-4719-82DA-9E76A37B3D65}" destId="{780B7A01-038A-4F8E-BE82-DDEA2C1CDC4A}" srcOrd="3" destOrd="0" presId="urn:microsoft.com/office/officeart/2009/3/layout/FramedTextPicture"/>
    <dgm:cxn modelId="{5A080AC8-3E39-4723-806A-EB19B4740CF2}" type="presParOf" srcId="{3886E7B0-4DC3-4719-82DA-9E76A37B3D65}" destId="{9CC48F47-9E0D-42EA-B732-CD3558F36B29}" srcOrd="4" destOrd="0" presId="urn:microsoft.com/office/officeart/2009/3/layout/FramedTextPicture"/>
    <dgm:cxn modelId="{78324C38-2B52-4823-877C-B5C9D1EE3B5B}" type="presParOf" srcId="{3886E7B0-4DC3-4719-82DA-9E76A37B3D65}" destId="{08408549-6835-4ABF-BEF1-D7200AD114B8}" srcOrd="5" destOrd="0" presId="urn:microsoft.com/office/officeart/2009/3/layout/FramedTextPictur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A221BB70-ECAF-4C91-A803-E713C1D4DF71}"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zh-CN" altLang="en-US"/>
        </a:p>
      </dgm:t>
    </dgm:pt>
    <dgm:pt modelId="{3E56E11D-BADD-4034-A57A-121DA0B44DF0}">
      <dgm:prSet phldrT="[文本]" custT="1"/>
      <dgm:spPr/>
      <dgm:t>
        <a:bodyPr/>
        <a:lstStyle/>
        <a:p>
          <a:r>
            <a:rPr lang="zh-CN" altLang="en-US" sz="2800" b="1" dirty="0"/>
            <a:t>  维修模型实物图</a:t>
          </a:r>
        </a:p>
      </dgm:t>
    </dgm:pt>
    <dgm:pt modelId="{35452751-9FBD-495D-9FA0-D52E09D16DEF}" type="parTrans" cxnId="{905012E6-224F-42D0-BD4D-E720EF017714}">
      <dgm:prSet/>
      <dgm:spPr/>
      <dgm:t>
        <a:bodyPr/>
        <a:lstStyle/>
        <a:p>
          <a:endParaRPr lang="zh-CN" altLang="en-US"/>
        </a:p>
      </dgm:t>
    </dgm:pt>
    <dgm:pt modelId="{1A074605-C42F-442A-8D8F-DABCDD80F29D}" type="sibTrans" cxnId="{905012E6-224F-42D0-BD4D-E720EF017714}">
      <dgm:prSet/>
      <dgm:spPr/>
      <dgm:t>
        <a:bodyPr/>
        <a:lstStyle/>
        <a:p>
          <a:endParaRPr lang="zh-CN" altLang="en-US"/>
        </a:p>
      </dgm:t>
    </dgm:pt>
    <dgm:pt modelId="{CDDD9F1E-C387-4000-87FF-E934A7D97C7A}" type="pres">
      <dgm:prSet presAssocID="{A221BB70-ECAF-4C91-A803-E713C1D4DF71}" presName="Name0" presStyleCnt="0">
        <dgm:presLayoutVars>
          <dgm:chMax/>
          <dgm:chPref/>
          <dgm:dir/>
        </dgm:presLayoutVars>
      </dgm:prSet>
      <dgm:spPr/>
    </dgm:pt>
    <dgm:pt modelId="{3886E7B0-4DC3-4719-82DA-9E76A37B3D65}" type="pres">
      <dgm:prSet presAssocID="{3E56E11D-BADD-4034-A57A-121DA0B44DF0}" presName="composite" presStyleCnt="0">
        <dgm:presLayoutVars>
          <dgm:chMax/>
          <dgm:chPref/>
        </dgm:presLayoutVars>
      </dgm:prSet>
      <dgm:spPr/>
    </dgm:pt>
    <dgm:pt modelId="{AC6476BA-6D1B-4BF6-BA73-E5DA04E0D59B}" type="pres">
      <dgm:prSet presAssocID="{3E56E11D-BADD-4034-A57A-121DA0B44DF0}" presName="Image" presStyleLbl="bgImgPlace1" presStyleIdx="0" presStyleCnt="1" custScaleX="301941" custScaleY="321248" custLinFactNeighborX="55324" custLinFactNeighborY="-3178"/>
      <dgm:spPr>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dgm:spPr>
    </dgm:pt>
    <dgm:pt modelId="{B79F4FEB-5DD5-41DA-BF4C-7DAF0D7CBCF8}" type="pres">
      <dgm:prSet presAssocID="{3E56E11D-BADD-4034-A57A-121DA0B44DF0}" presName="ParentText" presStyleLbl="revTx" presStyleIdx="0" presStyleCnt="1" custScaleX="220576" custScaleY="100428" custLinFactNeighborX="15114" custLinFactNeighborY="69131">
        <dgm:presLayoutVars>
          <dgm:chMax val="0"/>
          <dgm:chPref val="0"/>
          <dgm:bulletEnabled val="1"/>
        </dgm:presLayoutVars>
      </dgm:prSet>
      <dgm:spPr/>
    </dgm:pt>
    <dgm:pt modelId="{574D85BD-9FAF-4435-9D68-F8764A85CB78}" type="pres">
      <dgm:prSet presAssocID="{3E56E11D-BADD-4034-A57A-121DA0B44DF0}" presName="tlFrame" presStyleLbl="node1" presStyleIdx="0" presStyleCnt="4" custLinFactX="-30991" custLinFactY="100000" custLinFactNeighborX="-100000" custLinFactNeighborY="122494"/>
      <dgm:spPr/>
    </dgm:pt>
    <dgm:pt modelId="{780B7A01-038A-4F8E-BE82-DDEA2C1CDC4A}" type="pres">
      <dgm:prSet presAssocID="{3E56E11D-BADD-4034-A57A-121DA0B44DF0}" presName="trFrame" presStyleLbl="node1" presStyleIdx="1" presStyleCnt="4" custLinFactX="76362" custLinFactY="100000" custLinFactNeighborX="100000" custLinFactNeighborY="143298"/>
      <dgm:spPr/>
    </dgm:pt>
    <dgm:pt modelId="{9CC48F47-9E0D-42EA-B732-CD3558F36B29}" type="pres">
      <dgm:prSet presAssocID="{3E56E11D-BADD-4034-A57A-121DA0B44DF0}" presName="blFrame" presStyleLbl="node1" presStyleIdx="2" presStyleCnt="4" custLinFactX="-24410" custLinFactY="6656" custLinFactNeighborX="-100000" custLinFactNeighborY="100000"/>
      <dgm:spPr/>
    </dgm:pt>
    <dgm:pt modelId="{08408549-6835-4ABF-BEF1-D7200AD114B8}" type="pres">
      <dgm:prSet presAssocID="{3E56E11D-BADD-4034-A57A-121DA0B44DF0}" presName="brFrame" presStyleLbl="node1" presStyleIdx="3" presStyleCnt="4" custLinFactX="78741" custLinFactY="686" custLinFactNeighborX="100000" custLinFactNeighborY="100000"/>
      <dgm:spPr/>
    </dgm:pt>
  </dgm:ptLst>
  <dgm:cxnLst>
    <dgm:cxn modelId="{94247F8E-6CF0-45DC-B38E-454FBCB4E2A2}" type="presOf" srcId="{3E56E11D-BADD-4034-A57A-121DA0B44DF0}" destId="{B79F4FEB-5DD5-41DA-BF4C-7DAF0D7CBCF8}" srcOrd="0" destOrd="0" presId="urn:microsoft.com/office/officeart/2009/3/layout/FramedTextPicture"/>
    <dgm:cxn modelId="{2FD0C29E-3234-4ECE-93D4-F25496FBEB46}" type="presOf" srcId="{A221BB70-ECAF-4C91-A803-E713C1D4DF71}" destId="{CDDD9F1E-C387-4000-87FF-E934A7D97C7A}" srcOrd="0" destOrd="0" presId="urn:microsoft.com/office/officeart/2009/3/layout/FramedTextPicture"/>
    <dgm:cxn modelId="{905012E6-224F-42D0-BD4D-E720EF017714}" srcId="{A221BB70-ECAF-4C91-A803-E713C1D4DF71}" destId="{3E56E11D-BADD-4034-A57A-121DA0B44DF0}" srcOrd="0" destOrd="0" parTransId="{35452751-9FBD-495D-9FA0-D52E09D16DEF}" sibTransId="{1A074605-C42F-442A-8D8F-DABCDD80F29D}"/>
    <dgm:cxn modelId="{918927BC-DB07-4C5E-9F69-FB6D0B618F3A}" type="presParOf" srcId="{CDDD9F1E-C387-4000-87FF-E934A7D97C7A}" destId="{3886E7B0-4DC3-4719-82DA-9E76A37B3D65}" srcOrd="0" destOrd="0" presId="urn:microsoft.com/office/officeart/2009/3/layout/FramedTextPicture"/>
    <dgm:cxn modelId="{BDBFB301-94F6-45E2-9E20-740A744CF1C1}" type="presParOf" srcId="{3886E7B0-4DC3-4719-82DA-9E76A37B3D65}" destId="{AC6476BA-6D1B-4BF6-BA73-E5DA04E0D59B}" srcOrd="0" destOrd="0" presId="urn:microsoft.com/office/officeart/2009/3/layout/FramedTextPicture"/>
    <dgm:cxn modelId="{B3024B37-3AF4-4BA6-AC66-2531BE173501}" type="presParOf" srcId="{3886E7B0-4DC3-4719-82DA-9E76A37B3D65}" destId="{B79F4FEB-5DD5-41DA-BF4C-7DAF0D7CBCF8}" srcOrd="1" destOrd="0" presId="urn:microsoft.com/office/officeart/2009/3/layout/FramedTextPicture"/>
    <dgm:cxn modelId="{1B536E4E-8F23-4789-92AC-5B94606B1CD8}" type="presParOf" srcId="{3886E7B0-4DC3-4719-82DA-9E76A37B3D65}" destId="{574D85BD-9FAF-4435-9D68-F8764A85CB78}" srcOrd="2" destOrd="0" presId="urn:microsoft.com/office/officeart/2009/3/layout/FramedTextPicture"/>
    <dgm:cxn modelId="{C4E7D405-6D29-4F7E-9035-DEDFCD114064}" type="presParOf" srcId="{3886E7B0-4DC3-4719-82DA-9E76A37B3D65}" destId="{780B7A01-038A-4F8E-BE82-DDEA2C1CDC4A}" srcOrd="3" destOrd="0" presId="urn:microsoft.com/office/officeart/2009/3/layout/FramedTextPicture"/>
    <dgm:cxn modelId="{5A080AC8-3E39-4723-806A-EB19B4740CF2}" type="presParOf" srcId="{3886E7B0-4DC3-4719-82DA-9E76A37B3D65}" destId="{9CC48F47-9E0D-42EA-B732-CD3558F36B29}" srcOrd="4" destOrd="0" presId="urn:microsoft.com/office/officeart/2009/3/layout/FramedTextPicture"/>
    <dgm:cxn modelId="{78324C38-2B52-4823-877C-B5C9D1EE3B5B}" type="presParOf" srcId="{3886E7B0-4DC3-4719-82DA-9E76A37B3D65}" destId="{08408549-6835-4ABF-BEF1-D7200AD114B8}" srcOrd="5" destOrd="0" presId="urn:microsoft.com/office/officeart/2009/3/layout/FramedTextPicture"/>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221BB70-ECAF-4C91-A803-E713C1D4DF71}" type="doc">
      <dgm:prSet loTypeId="urn:microsoft.com/office/officeart/2009/3/layout/FramedTextPicture" loCatId="picture" qsTypeId="urn:microsoft.com/office/officeart/2005/8/quickstyle/simple1" qsCatId="simple" csTypeId="urn:microsoft.com/office/officeart/2005/8/colors/accent1_2" csCatId="accent1" phldr="1"/>
      <dgm:spPr/>
      <dgm:t>
        <a:bodyPr/>
        <a:lstStyle/>
        <a:p>
          <a:endParaRPr lang="zh-CN" altLang="en-US"/>
        </a:p>
      </dgm:t>
    </dgm:pt>
    <dgm:pt modelId="{3E56E11D-BADD-4034-A57A-121DA0B44DF0}">
      <dgm:prSet phldrT="[文本]" custT="1"/>
      <dgm:spPr/>
      <dgm:t>
        <a:bodyPr/>
        <a:lstStyle/>
        <a:p>
          <a:r>
            <a:rPr lang="zh-CN" altLang="en-US" sz="2800" b="1" dirty="0"/>
            <a:t>  </a:t>
          </a:r>
          <a:r>
            <a:rPr lang="zh-CN" altLang="en-US" sz="2800" b="1"/>
            <a:t>部分功能初步实现</a:t>
          </a:r>
          <a:r>
            <a:rPr lang="zh-CN" altLang="en-US" sz="2800" b="1" dirty="0"/>
            <a:t>图</a:t>
          </a:r>
        </a:p>
      </dgm:t>
    </dgm:pt>
    <dgm:pt modelId="{35452751-9FBD-495D-9FA0-D52E09D16DEF}" type="parTrans" cxnId="{905012E6-224F-42D0-BD4D-E720EF017714}">
      <dgm:prSet/>
      <dgm:spPr/>
      <dgm:t>
        <a:bodyPr/>
        <a:lstStyle/>
        <a:p>
          <a:endParaRPr lang="zh-CN" altLang="en-US"/>
        </a:p>
      </dgm:t>
    </dgm:pt>
    <dgm:pt modelId="{1A074605-C42F-442A-8D8F-DABCDD80F29D}" type="sibTrans" cxnId="{905012E6-224F-42D0-BD4D-E720EF017714}">
      <dgm:prSet/>
      <dgm:spPr/>
      <dgm:t>
        <a:bodyPr/>
        <a:lstStyle/>
        <a:p>
          <a:endParaRPr lang="zh-CN" altLang="en-US"/>
        </a:p>
      </dgm:t>
    </dgm:pt>
    <dgm:pt modelId="{CDDD9F1E-C387-4000-87FF-E934A7D97C7A}" type="pres">
      <dgm:prSet presAssocID="{A221BB70-ECAF-4C91-A803-E713C1D4DF71}" presName="Name0" presStyleCnt="0">
        <dgm:presLayoutVars>
          <dgm:chMax/>
          <dgm:chPref/>
          <dgm:dir/>
        </dgm:presLayoutVars>
      </dgm:prSet>
      <dgm:spPr/>
    </dgm:pt>
    <dgm:pt modelId="{3886E7B0-4DC3-4719-82DA-9E76A37B3D65}" type="pres">
      <dgm:prSet presAssocID="{3E56E11D-BADD-4034-A57A-121DA0B44DF0}" presName="composite" presStyleCnt="0">
        <dgm:presLayoutVars>
          <dgm:chMax/>
          <dgm:chPref/>
        </dgm:presLayoutVars>
      </dgm:prSet>
      <dgm:spPr/>
    </dgm:pt>
    <dgm:pt modelId="{AC6476BA-6D1B-4BF6-BA73-E5DA04E0D59B}" type="pres">
      <dgm:prSet presAssocID="{3E56E11D-BADD-4034-A57A-121DA0B44DF0}" presName="Image" presStyleLbl="bgImgPlace1" presStyleIdx="0" presStyleCnt="1" custScaleX="338983" custScaleY="364727" custLinFactNeighborX="48107" custLinFactNeighborY="-18182"/>
      <dgm:spPr>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dgm:spPr>
    </dgm:pt>
    <dgm:pt modelId="{B79F4FEB-5DD5-41DA-BF4C-7DAF0D7CBCF8}" type="pres">
      <dgm:prSet presAssocID="{3E56E11D-BADD-4034-A57A-121DA0B44DF0}" presName="ParentText" presStyleLbl="revTx" presStyleIdx="0" presStyleCnt="1" custScaleX="293556" custScaleY="100428" custLinFactNeighborX="15114" custLinFactNeighborY="69131">
        <dgm:presLayoutVars>
          <dgm:chMax val="0"/>
          <dgm:chPref val="0"/>
          <dgm:bulletEnabled val="1"/>
        </dgm:presLayoutVars>
      </dgm:prSet>
      <dgm:spPr/>
    </dgm:pt>
    <dgm:pt modelId="{574D85BD-9FAF-4435-9D68-F8764A85CB78}" type="pres">
      <dgm:prSet presAssocID="{3E56E11D-BADD-4034-A57A-121DA0B44DF0}" presName="tlFrame" presStyleLbl="node1" presStyleIdx="0" presStyleCnt="4" custLinFactX="-100317" custLinFactY="100000" custLinFactNeighborX="-200000" custLinFactNeighborY="122257"/>
      <dgm:spPr/>
    </dgm:pt>
    <dgm:pt modelId="{780B7A01-038A-4F8E-BE82-DDEA2C1CDC4A}" type="pres">
      <dgm:prSet presAssocID="{3E56E11D-BADD-4034-A57A-121DA0B44DF0}" presName="trFrame" presStyleLbl="node1" presStyleIdx="1" presStyleCnt="4" custLinFactX="160563" custLinFactY="100000" custLinFactNeighborX="200000" custLinFactNeighborY="122257"/>
      <dgm:spPr/>
    </dgm:pt>
    <dgm:pt modelId="{9CC48F47-9E0D-42EA-B732-CD3558F36B29}" type="pres">
      <dgm:prSet presAssocID="{3E56E11D-BADD-4034-A57A-121DA0B44DF0}" presName="blFrame" presStyleLbl="node1" presStyleIdx="2" presStyleCnt="4" custLinFactX="-100317" custLinFactY="10296" custLinFactNeighborX="-200000" custLinFactNeighborY="100000"/>
      <dgm:spPr/>
    </dgm:pt>
    <dgm:pt modelId="{08408549-6835-4ABF-BEF1-D7200AD114B8}" type="pres">
      <dgm:prSet presAssocID="{3E56E11D-BADD-4034-A57A-121DA0B44DF0}" presName="brFrame" presStyleLbl="node1" presStyleIdx="3" presStyleCnt="4" custLinFactX="165645" custLinFactY="10296" custLinFactNeighborX="200000" custLinFactNeighborY="100000"/>
      <dgm:spPr/>
    </dgm:pt>
  </dgm:ptLst>
  <dgm:cxnLst>
    <dgm:cxn modelId="{94247F8E-6CF0-45DC-B38E-454FBCB4E2A2}" type="presOf" srcId="{3E56E11D-BADD-4034-A57A-121DA0B44DF0}" destId="{B79F4FEB-5DD5-41DA-BF4C-7DAF0D7CBCF8}" srcOrd="0" destOrd="0" presId="urn:microsoft.com/office/officeart/2009/3/layout/FramedTextPicture"/>
    <dgm:cxn modelId="{2FD0C29E-3234-4ECE-93D4-F25496FBEB46}" type="presOf" srcId="{A221BB70-ECAF-4C91-A803-E713C1D4DF71}" destId="{CDDD9F1E-C387-4000-87FF-E934A7D97C7A}" srcOrd="0" destOrd="0" presId="urn:microsoft.com/office/officeart/2009/3/layout/FramedTextPicture"/>
    <dgm:cxn modelId="{905012E6-224F-42D0-BD4D-E720EF017714}" srcId="{A221BB70-ECAF-4C91-A803-E713C1D4DF71}" destId="{3E56E11D-BADD-4034-A57A-121DA0B44DF0}" srcOrd="0" destOrd="0" parTransId="{35452751-9FBD-495D-9FA0-D52E09D16DEF}" sibTransId="{1A074605-C42F-442A-8D8F-DABCDD80F29D}"/>
    <dgm:cxn modelId="{918927BC-DB07-4C5E-9F69-FB6D0B618F3A}" type="presParOf" srcId="{CDDD9F1E-C387-4000-87FF-E934A7D97C7A}" destId="{3886E7B0-4DC3-4719-82DA-9E76A37B3D65}" srcOrd="0" destOrd="0" presId="urn:microsoft.com/office/officeart/2009/3/layout/FramedTextPicture"/>
    <dgm:cxn modelId="{BDBFB301-94F6-45E2-9E20-740A744CF1C1}" type="presParOf" srcId="{3886E7B0-4DC3-4719-82DA-9E76A37B3D65}" destId="{AC6476BA-6D1B-4BF6-BA73-E5DA04E0D59B}" srcOrd="0" destOrd="0" presId="urn:microsoft.com/office/officeart/2009/3/layout/FramedTextPicture"/>
    <dgm:cxn modelId="{B3024B37-3AF4-4BA6-AC66-2531BE173501}" type="presParOf" srcId="{3886E7B0-4DC3-4719-82DA-9E76A37B3D65}" destId="{B79F4FEB-5DD5-41DA-BF4C-7DAF0D7CBCF8}" srcOrd="1" destOrd="0" presId="urn:microsoft.com/office/officeart/2009/3/layout/FramedTextPicture"/>
    <dgm:cxn modelId="{1B536E4E-8F23-4789-92AC-5B94606B1CD8}" type="presParOf" srcId="{3886E7B0-4DC3-4719-82DA-9E76A37B3D65}" destId="{574D85BD-9FAF-4435-9D68-F8764A85CB78}" srcOrd="2" destOrd="0" presId="urn:microsoft.com/office/officeart/2009/3/layout/FramedTextPicture"/>
    <dgm:cxn modelId="{C4E7D405-6D29-4F7E-9035-DEDFCD114064}" type="presParOf" srcId="{3886E7B0-4DC3-4719-82DA-9E76A37B3D65}" destId="{780B7A01-038A-4F8E-BE82-DDEA2C1CDC4A}" srcOrd="3" destOrd="0" presId="urn:microsoft.com/office/officeart/2009/3/layout/FramedTextPicture"/>
    <dgm:cxn modelId="{5A080AC8-3E39-4723-806A-EB19B4740CF2}" type="presParOf" srcId="{3886E7B0-4DC3-4719-82DA-9E76A37B3D65}" destId="{9CC48F47-9E0D-42EA-B732-CD3558F36B29}" srcOrd="4" destOrd="0" presId="urn:microsoft.com/office/officeart/2009/3/layout/FramedTextPicture"/>
    <dgm:cxn modelId="{78324C38-2B52-4823-877C-B5C9D1EE3B5B}" type="presParOf" srcId="{3886E7B0-4DC3-4719-82DA-9E76A37B3D65}" destId="{08408549-6835-4ABF-BEF1-D7200AD114B8}" srcOrd="5" destOrd="0" presId="urn:microsoft.com/office/officeart/2009/3/layout/FramedTextPicture"/>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3BEBB7EC-7F72-413C-B139-257B6219B858}" type="doc">
      <dgm:prSet loTypeId="urn:microsoft.com/office/officeart/2005/8/layout/funnel1" loCatId="relationship" qsTypeId="urn:microsoft.com/office/officeart/2005/8/quickstyle/simple1" qsCatId="simple" csTypeId="urn:microsoft.com/office/officeart/2005/8/colors/accent0_1" csCatId="mainScheme" phldr="1"/>
      <dgm:spPr/>
      <dgm:t>
        <a:bodyPr/>
        <a:lstStyle/>
        <a:p>
          <a:endParaRPr lang="zh-CN" altLang="en-US"/>
        </a:p>
      </dgm:t>
    </dgm:pt>
    <dgm:pt modelId="{467405DF-10B8-45C3-8275-42201BE64895}">
      <dgm:prSet phldrT="[文本]" custT="1"/>
      <dgm:spPr/>
      <dgm:t>
        <a:bodyPr/>
        <a:lstStyle/>
        <a:p>
          <a:r>
            <a:rPr lang="zh-CN" altLang="en-US" sz="2400" b="1" dirty="0">
              <a:latin typeface="微软雅黑" panose="020B0503020204020204" pitchFamily="34" charset="-122"/>
              <a:ea typeface="微软雅黑" panose="020B0503020204020204" pitchFamily="34" charset="-122"/>
            </a:rPr>
            <a:t>数学模型</a:t>
          </a:r>
        </a:p>
      </dgm:t>
    </dgm:pt>
    <dgm:pt modelId="{3694ABA8-17D0-4DCD-9C98-97950FB692F7}" type="parTrans" cxnId="{DEF0EE39-2553-4490-B4DB-1C553C5A6162}">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AA2BA1FD-F0AE-46BD-ADE2-37C64F20434C}" type="sibTrans" cxnId="{DEF0EE39-2553-4490-B4DB-1C553C5A6162}">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803E5B95-61D7-49DC-99B3-A3F3A3459455}">
      <dgm:prSet phldrT="[文本]" custT="1"/>
      <dgm:spPr/>
      <dgm:t>
        <a:bodyPr/>
        <a:lstStyle/>
        <a:p>
          <a:r>
            <a:rPr lang="zh-CN" altLang="en-US" sz="2400" b="1" dirty="0">
              <a:latin typeface="微软雅黑" panose="020B0503020204020204" pitchFamily="34" charset="-122"/>
              <a:ea typeface="微软雅黑" panose="020B0503020204020204" pitchFamily="34" charset="-122"/>
            </a:rPr>
            <a:t>工艺信息</a:t>
          </a:r>
        </a:p>
      </dgm:t>
    </dgm:pt>
    <dgm:pt modelId="{CF991CE3-AD3C-42B6-915D-5F5A241DC615}" type="parTrans" cxnId="{EF6F1784-6F5A-4432-81B2-AD5A3CD89208}">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3D79AD12-F19A-4F20-B256-D15FA95BAF0C}" type="sibTrans" cxnId="{EF6F1784-6F5A-4432-81B2-AD5A3CD89208}">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871661F4-AAFB-42F4-816A-1DD92576468E}">
      <dgm:prSet phldrT="[文本]" custT="1"/>
      <dgm:spPr/>
      <dgm:t>
        <a:bodyPr/>
        <a:lstStyle/>
        <a:p>
          <a:endParaRPr lang="zh-CN" altLang="en-US" sz="2400" b="1" dirty="0">
            <a:latin typeface="微软雅黑" panose="020B0503020204020204" pitchFamily="34" charset="-122"/>
            <a:ea typeface="微软雅黑" panose="020B0503020204020204" pitchFamily="34" charset="-122"/>
          </a:endParaRPr>
        </a:p>
      </dgm:t>
    </dgm:pt>
    <dgm:pt modelId="{58419E13-0EAD-479E-AE83-4868B223E4CD}" type="parTrans" cxnId="{86483524-2087-4D74-8054-54B97952F002}">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BAE59E62-07E8-475E-967F-2A48E0AB1E1E}" type="sibTrans" cxnId="{86483524-2087-4D74-8054-54B97952F002}">
      <dgm:prSet/>
      <dgm:spPr/>
      <dgm:t>
        <a:bodyPr/>
        <a:lstStyle/>
        <a:p>
          <a:endParaRPr lang="zh-CN" altLang="en-US" sz="2400" b="1">
            <a:latin typeface="微软雅黑" panose="020B0503020204020204" pitchFamily="34" charset="-122"/>
            <a:ea typeface="微软雅黑" panose="020B0503020204020204" pitchFamily="34" charset="-122"/>
          </a:endParaRPr>
        </a:p>
      </dgm:t>
    </dgm:pt>
    <dgm:pt modelId="{F9F8DE64-4222-403F-B7C9-4E5604FFC502}" type="pres">
      <dgm:prSet presAssocID="{3BEBB7EC-7F72-413C-B139-257B6219B858}" presName="Name0" presStyleCnt="0">
        <dgm:presLayoutVars>
          <dgm:chMax val="4"/>
          <dgm:resizeHandles val="exact"/>
        </dgm:presLayoutVars>
      </dgm:prSet>
      <dgm:spPr/>
    </dgm:pt>
    <dgm:pt modelId="{097FF528-AD2E-4B48-92F8-0643874A4528}" type="pres">
      <dgm:prSet presAssocID="{3BEBB7EC-7F72-413C-B139-257B6219B858}" presName="ellipse" presStyleLbl="trBgShp" presStyleIdx="0" presStyleCnt="1" custScaleY="75225" custLinFactNeighborX="-1491" custLinFactNeighborY="51789"/>
      <dgm:spPr/>
    </dgm:pt>
    <dgm:pt modelId="{A8B47CAF-9D40-4610-AA53-A6ECF15EA73B}" type="pres">
      <dgm:prSet presAssocID="{3BEBB7EC-7F72-413C-B139-257B6219B858}" presName="arrow1" presStyleLbl="fgShp" presStyleIdx="0" presStyleCnt="1" custScaleY="180733" custLinFactY="-400000" custLinFactNeighborX="4980" custLinFactNeighborY="-411584"/>
      <dgm:spPr/>
    </dgm:pt>
    <dgm:pt modelId="{E96653ED-B979-44CC-8514-4B7C398231CF}" type="pres">
      <dgm:prSet presAssocID="{3BEBB7EC-7F72-413C-B139-257B6219B858}" presName="rectangle" presStyleLbl="revTx" presStyleIdx="0" presStyleCnt="1">
        <dgm:presLayoutVars>
          <dgm:bulletEnabled val="1"/>
        </dgm:presLayoutVars>
      </dgm:prSet>
      <dgm:spPr/>
    </dgm:pt>
    <dgm:pt modelId="{DE0D0A16-F008-4871-99DE-D8B182A0E241}" type="pres">
      <dgm:prSet presAssocID="{803E5B95-61D7-49DC-99B3-A3F3A3459455}" presName="item1" presStyleLbl="node1" presStyleIdx="0" presStyleCnt="2" custLinFactNeighborX="4178" custLinFactNeighborY="40267">
        <dgm:presLayoutVars>
          <dgm:bulletEnabled val="1"/>
        </dgm:presLayoutVars>
      </dgm:prSet>
      <dgm:spPr/>
    </dgm:pt>
    <dgm:pt modelId="{8CC35FBF-B87E-47A0-A11A-ECB7291A037C}" type="pres">
      <dgm:prSet presAssocID="{871661F4-AAFB-42F4-816A-1DD92576468E}" presName="item2" presStyleLbl="node1" presStyleIdx="1" presStyleCnt="2" custLinFactNeighborX="6305" custLinFactNeighborY="39676">
        <dgm:presLayoutVars>
          <dgm:bulletEnabled val="1"/>
        </dgm:presLayoutVars>
      </dgm:prSet>
      <dgm:spPr/>
    </dgm:pt>
    <dgm:pt modelId="{B3F3FACF-2C71-4013-8B45-38214CC5E8BA}" type="pres">
      <dgm:prSet presAssocID="{3BEBB7EC-7F72-413C-B139-257B6219B858}" presName="funnel" presStyleLbl="trAlignAcc1" presStyleIdx="0" presStyleCnt="1" custScaleY="83089" custLinFactNeighborX="-801" custLinFactNeighborY="20543"/>
      <dgm:spPr/>
    </dgm:pt>
  </dgm:ptLst>
  <dgm:cxnLst>
    <dgm:cxn modelId="{86483524-2087-4D74-8054-54B97952F002}" srcId="{3BEBB7EC-7F72-413C-B139-257B6219B858}" destId="{871661F4-AAFB-42F4-816A-1DD92576468E}" srcOrd="2" destOrd="0" parTransId="{58419E13-0EAD-479E-AE83-4868B223E4CD}" sibTransId="{BAE59E62-07E8-475E-967F-2A48E0AB1E1E}"/>
    <dgm:cxn modelId="{DEF0EE39-2553-4490-B4DB-1C553C5A6162}" srcId="{3BEBB7EC-7F72-413C-B139-257B6219B858}" destId="{467405DF-10B8-45C3-8275-42201BE64895}" srcOrd="0" destOrd="0" parTransId="{3694ABA8-17D0-4DCD-9C98-97950FB692F7}" sibTransId="{AA2BA1FD-F0AE-46BD-ADE2-37C64F20434C}"/>
    <dgm:cxn modelId="{EF6F1784-6F5A-4432-81B2-AD5A3CD89208}" srcId="{3BEBB7EC-7F72-413C-B139-257B6219B858}" destId="{803E5B95-61D7-49DC-99B3-A3F3A3459455}" srcOrd="1" destOrd="0" parTransId="{CF991CE3-AD3C-42B6-915D-5F5A241DC615}" sibTransId="{3D79AD12-F19A-4F20-B256-D15FA95BAF0C}"/>
    <dgm:cxn modelId="{522AEBA7-960D-4112-89A7-447180A15135}" type="presOf" srcId="{871661F4-AAFB-42F4-816A-1DD92576468E}" destId="{E96653ED-B979-44CC-8514-4B7C398231CF}" srcOrd="0" destOrd="0" presId="urn:microsoft.com/office/officeart/2005/8/layout/funnel1"/>
    <dgm:cxn modelId="{D987FDB4-C9BD-4888-B0A3-392C44E92B74}" type="presOf" srcId="{467405DF-10B8-45C3-8275-42201BE64895}" destId="{8CC35FBF-B87E-47A0-A11A-ECB7291A037C}" srcOrd="0" destOrd="0" presId="urn:microsoft.com/office/officeart/2005/8/layout/funnel1"/>
    <dgm:cxn modelId="{238513F0-7E3F-4CE4-9DCF-1FB31CDE712E}" type="presOf" srcId="{3BEBB7EC-7F72-413C-B139-257B6219B858}" destId="{F9F8DE64-4222-403F-B7C9-4E5604FFC502}" srcOrd="0" destOrd="0" presId="urn:microsoft.com/office/officeart/2005/8/layout/funnel1"/>
    <dgm:cxn modelId="{4862F6F8-BED2-468B-891F-00C170DEFE53}" type="presOf" srcId="{803E5B95-61D7-49DC-99B3-A3F3A3459455}" destId="{DE0D0A16-F008-4871-99DE-D8B182A0E241}" srcOrd="0" destOrd="0" presId="urn:microsoft.com/office/officeart/2005/8/layout/funnel1"/>
    <dgm:cxn modelId="{97E8B58A-01E4-447B-B47F-D2F42F20B47D}" type="presParOf" srcId="{F9F8DE64-4222-403F-B7C9-4E5604FFC502}" destId="{097FF528-AD2E-4B48-92F8-0643874A4528}" srcOrd="0" destOrd="0" presId="urn:microsoft.com/office/officeart/2005/8/layout/funnel1"/>
    <dgm:cxn modelId="{952647C6-C365-446B-A751-D2DEFDC41639}" type="presParOf" srcId="{F9F8DE64-4222-403F-B7C9-4E5604FFC502}" destId="{A8B47CAF-9D40-4610-AA53-A6ECF15EA73B}" srcOrd="1" destOrd="0" presId="urn:microsoft.com/office/officeart/2005/8/layout/funnel1"/>
    <dgm:cxn modelId="{433CA0D3-922D-4BFF-A7E4-5AD46830485E}" type="presParOf" srcId="{F9F8DE64-4222-403F-B7C9-4E5604FFC502}" destId="{E96653ED-B979-44CC-8514-4B7C398231CF}" srcOrd="2" destOrd="0" presId="urn:microsoft.com/office/officeart/2005/8/layout/funnel1"/>
    <dgm:cxn modelId="{890B3C85-1477-42AA-BA75-455705970C36}" type="presParOf" srcId="{F9F8DE64-4222-403F-B7C9-4E5604FFC502}" destId="{DE0D0A16-F008-4871-99DE-D8B182A0E241}" srcOrd="3" destOrd="0" presId="urn:microsoft.com/office/officeart/2005/8/layout/funnel1"/>
    <dgm:cxn modelId="{1AC6F02E-F9BB-4373-BCCB-8A64E1A6CABB}" type="presParOf" srcId="{F9F8DE64-4222-403F-B7C9-4E5604FFC502}" destId="{8CC35FBF-B87E-47A0-A11A-ECB7291A037C}" srcOrd="4" destOrd="0" presId="urn:microsoft.com/office/officeart/2005/8/layout/funnel1"/>
    <dgm:cxn modelId="{F0604ED4-F82C-4A2D-B820-52504293064F}" type="presParOf" srcId="{F9F8DE64-4222-403F-B7C9-4E5604FFC502}" destId="{B3F3FACF-2C71-4013-8B45-38214CC5E8BA}" srcOrd="5"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426655C-A4BD-4449-AC1D-34D9C5EB62A5}" type="doc">
      <dgm:prSet loTypeId="urn:microsoft.com/office/officeart/2008/layout/VerticalCircleList" loCatId="list" qsTypeId="urn:microsoft.com/office/officeart/2005/8/quickstyle/simple4" qsCatId="simple" csTypeId="urn:microsoft.com/office/officeart/2005/8/colors/colorful2" csCatId="colorful" phldr="1"/>
      <dgm:spPr/>
      <dgm:t>
        <a:bodyPr/>
        <a:lstStyle/>
        <a:p>
          <a:endParaRPr lang="zh-CN" altLang="en-US"/>
        </a:p>
      </dgm:t>
    </dgm:pt>
    <dgm:pt modelId="{F85C145E-7B76-4776-934C-09BC79190B0F}">
      <dgm:prSet phldrT="[文本]" custT="1"/>
      <dgm:spPr/>
      <dgm:t>
        <a:bodyPr/>
        <a:lstStyle/>
        <a:p>
          <a:r>
            <a:rPr lang="zh-CN" altLang="en-US" sz="2400" b="1" dirty="0">
              <a:latin typeface="微软雅黑" panose="020B0503020204020204" pitchFamily="34" charset="-122"/>
              <a:ea typeface="微软雅黑" panose="020B0503020204020204" pitchFamily="34" charset="-122"/>
            </a:rPr>
            <a:t>模块化</a:t>
          </a:r>
        </a:p>
      </dgm:t>
    </dgm:pt>
    <dgm:pt modelId="{A2144645-9BC9-4EB9-995F-F63BF8EF3A85}" type="parTrans" cxnId="{9B67B0A5-1F73-435D-B717-C3CD1EBA4860}">
      <dgm:prSet/>
      <dgm:spPr/>
      <dgm:t>
        <a:bodyPr/>
        <a:lstStyle/>
        <a:p>
          <a:endParaRPr lang="zh-CN" altLang="en-US"/>
        </a:p>
      </dgm:t>
    </dgm:pt>
    <dgm:pt modelId="{C9FAD15E-E3C1-4829-906A-D5395F5752E5}" type="sibTrans" cxnId="{9B67B0A5-1F73-435D-B717-C3CD1EBA4860}">
      <dgm:prSet/>
      <dgm:spPr/>
      <dgm:t>
        <a:bodyPr/>
        <a:lstStyle/>
        <a:p>
          <a:endParaRPr lang="zh-CN" altLang="en-US"/>
        </a:p>
      </dgm:t>
    </dgm:pt>
    <dgm:pt modelId="{7EED660F-F605-492B-B745-892B3DB19429}">
      <dgm:prSet phldrT="[文本]" custT="1"/>
      <dgm:spPr/>
      <dgm:t>
        <a:bodyPr/>
        <a:lstStyle/>
        <a:p>
          <a:r>
            <a:rPr lang="zh-CN" altLang="en-US" sz="2400" b="1" dirty="0">
              <a:latin typeface="微软雅黑" panose="020B0503020204020204" pitchFamily="34" charset="-122"/>
              <a:ea typeface="微软雅黑" panose="020B0503020204020204" pitchFamily="34" charset="-122"/>
            </a:rPr>
            <a:t>扩展性</a:t>
          </a:r>
        </a:p>
      </dgm:t>
    </dgm:pt>
    <dgm:pt modelId="{205604E0-2AF5-4A5A-9891-97AE951CD0D7}" type="parTrans" cxnId="{CC05AEE2-9581-489A-9D6A-BFD216A5C3FD}">
      <dgm:prSet/>
      <dgm:spPr/>
      <dgm:t>
        <a:bodyPr/>
        <a:lstStyle/>
        <a:p>
          <a:endParaRPr lang="zh-CN" altLang="en-US"/>
        </a:p>
      </dgm:t>
    </dgm:pt>
    <dgm:pt modelId="{2A366D10-1545-4D6A-A28C-9FCA4CED0AAB}" type="sibTrans" cxnId="{CC05AEE2-9581-489A-9D6A-BFD216A5C3FD}">
      <dgm:prSet/>
      <dgm:spPr/>
      <dgm:t>
        <a:bodyPr/>
        <a:lstStyle/>
        <a:p>
          <a:endParaRPr lang="zh-CN" altLang="en-US"/>
        </a:p>
      </dgm:t>
    </dgm:pt>
    <dgm:pt modelId="{39BA5C4E-6F7F-43E3-A0AD-4E09AE1F4FEF}">
      <dgm:prSet phldrT="[文本]" custT="1"/>
      <dgm:spPr/>
      <dgm:t>
        <a:bodyPr/>
        <a:lstStyle/>
        <a:p>
          <a:r>
            <a:rPr lang="zh-CN" altLang="en-US" sz="2400" b="1" dirty="0"/>
            <a:t>        </a:t>
          </a:r>
          <a:r>
            <a:rPr lang="zh-CN" altLang="en-US" sz="2400" b="1" dirty="0">
              <a:latin typeface="微软雅黑" panose="020B0503020204020204" pitchFamily="34" charset="-122"/>
              <a:ea typeface="微软雅黑" panose="020B0503020204020204" pitchFamily="34" charset="-122"/>
            </a:rPr>
            <a:t>可靠性</a:t>
          </a:r>
        </a:p>
      </dgm:t>
    </dgm:pt>
    <dgm:pt modelId="{821ECE07-55DE-43A7-9CA2-3FF091D41627}" type="parTrans" cxnId="{BADC4C2F-47FD-465D-98F3-9DFAD0E24BAE}">
      <dgm:prSet/>
      <dgm:spPr/>
      <dgm:t>
        <a:bodyPr/>
        <a:lstStyle/>
        <a:p>
          <a:endParaRPr lang="zh-CN" altLang="en-US"/>
        </a:p>
      </dgm:t>
    </dgm:pt>
    <dgm:pt modelId="{06BADF8E-C48C-4035-818B-3AFA4AE298AE}" type="sibTrans" cxnId="{BADC4C2F-47FD-465D-98F3-9DFAD0E24BAE}">
      <dgm:prSet/>
      <dgm:spPr/>
      <dgm:t>
        <a:bodyPr/>
        <a:lstStyle/>
        <a:p>
          <a:endParaRPr lang="zh-CN" altLang="en-US"/>
        </a:p>
      </dgm:t>
    </dgm:pt>
    <dgm:pt modelId="{70C358FF-D01B-4638-A30F-CF6E5B9B2E57}">
      <dgm:prSet phldrT="[文本]" custT="1"/>
      <dgm:spPr/>
      <dgm:t>
        <a:bodyPr/>
        <a:lstStyle/>
        <a:p>
          <a:r>
            <a:rPr lang="zh-CN" altLang="en-US" sz="2000" b="1" dirty="0"/>
            <a:t>        </a:t>
          </a:r>
          <a:r>
            <a:rPr lang="zh-CN" altLang="en-US" sz="2000" b="1" dirty="0">
              <a:latin typeface="微软雅黑" panose="020B0503020204020204" pitchFamily="34" charset="-122"/>
              <a:ea typeface="微软雅黑" panose="020B0503020204020204" pitchFamily="34" charset="-122"/>
            </a:rPr>
            <a:t>通用性</a:t>
          </a:r>
        </a:p>
      </dgm:t>
    </dgm:pt>
    <dgm:pt modelId="{72FF5F1B-E24D-43E6-9D55-F398D2E56FBB}" type="parTrans" cxnId="{B06FEBE8-1D53-40E1-94AC-D7C5670FE6AB}">
      <dgm:prSet/>
      <dgm:spPr/>
      <dgm:t>
        <a:bodyPr/>
        <a:lstStyle/>
        <a:p>
          <a:endParaRPr lang="zh-CN" altLang="en-US"/>
        </a:p>
      </dgm:t>
    </dgm:pt>
    <dgm:pt modelId="{C607EEDC-2195-409C-A18E-5C231F9C63C2}" type="sibTrans" cxnId="{B06FEBE8-1D53-40E1-94AC-D7C5670FE6AB}">
      <dgm:prSet/>
      <dgm:spPr/>
      <dgm:t>
        <a:bodyPr/>
        <a:lstStyle/>
        <a:p>
          <a:endParaRPr lang="zh-CN" altLang="en-US"/>
        </a:p>
      </dgm:t>
    </dgm:pt>
    <dgm:pt modelId="{A49DC734-4E3D-4370-AC0E-6698EE2E32D8}" type="pres">
      <dgm:prSet presAssocID="{E426655C-A4BD-4449-AC1D-34D9C5EB62A5}" presName="Name0" presStyleCnt="0">
        <dgm:presLayoutVars>
          <dgm:dir/>
        </dgm:presLayoutVars>
      </dgm:prSet>
      <dgm:spPr/>
    </dgm:pt>
    <dgm:pt modelId="{CFE37840-234D-4F89-BA94-0C8842E3D672}" type="pres">
      <dgm:prSet presAssocID="{F85C145E-7B76-4776-934C-09BC79190B0F}" presName="noChildren" presStyleCnt="0"/>
      <dgm:spPr/>
    </dgm:pt>
    <dgm:pt modelId="{F7802881-7044-4FA4-994C-D0D1F8585422}" type="pres">
      <dgm:prSet presAssocID="{F85C145E-7B76-4776-934C-09BC79190B0F}" presName="gap" presStyleCnt="0"/>
      <dgm:spPr/>
    </dgm:pt>
    <dgm:pt modelId="{7E88FDC7-C8F7-4E71-AF44-4E65E2E187BF}" type="pres">
      <dgm:prSet presAssocID="{F85C145E-7B76-4776-934C-09BC79190B0F}" presName="medCircle2" presStyleLbl="vennNode1" presStyleIdx="0" presStyleCnt="4" custScaleX="179349" custScaleY="182139" custLinFactNeighborX="64092" custLinFactNeighborY="8251"/>
      <dgm:spPr>
        <a:solidFill>
          <a:schemeClr val="bg2">
            <a:lumMod val="90000"/>
          </a:schemeClr>
        </a:solidFill>
      </dgm:spPr>
    </dgm:pt>
    <dgm:pt modelId="{70A652E9-98E7-483D-A4C8-E66BC0BF0110}" type="pres">
      <dgm:prSet presAssocID="{F85C145E-7B76-4776-934C-09BC79190B0F}" presName="txLvlOnly1" presStyleLbl="revTx" presStyleIdx="0" presStyleCnt="4" custLinFactNeighborX="-3608" custLinFactNeighborY="44"/>
      <dgm:spPr/>
    </dgm:pt>
    <dgm:pt modelId="{D518948E-97CD-4836-BB4F-A0A1308569C2}" type="pres">
      <dgm:prSet presAssocID="{70C358FF-D01B-4638-A30F-CF6E5B9B2E57}" presName="noChildren" presStyleCnt="0"/>
      <dgm:spPr/>
    </dgm:pt>
    <dgm:pt modelId="{3A628F61-C65D-42A4-BCD7-D3B46607B9B1}" type="pres">
      <dgm:prSet presAssocID="{70C358FF-D01B-4638-A30F-CF6E5B9B2E57}" presName="gap" presStyleCnt="0"/>
      <dgm:spPr/>
    </dgm:pt>
    <dgm:pt modelId="{630FCE14-7AC0-46E7-9A00-B96BA305B3C2}" type="pres">
      <dgm:prSet presAssocID="{70C358FF-D01B-4638-A30F-CF6E5B9B2E57}" presName="medCircle2" presStyleLbl="vennNode1" presStyleIdx="1" presStyleCnt="4" custScaleX="171182" custScaleY="175198" custLinFactX="136657" custLinFactY="-13449" custLinFactNeighborX="200000" custLinFactNeighborY="-100000"/>
      <dgm:spPr>
        <a:solidFill>
          <a:schemeClr val="bg2">
            <a:lumMod val="90000"/>
          </a:schemeClr>
        </a:solidFill>
      </dgm:spPr>
    </dgm:pt>
    <dgm:pt modelId="{4AC84DFA-9C77-443B-AC60-716FB18FA2A6}" type="pres">
      <dgm:prSet presAssocID="{70C358FF-D01B-4638-A30F-CF6E5B9B2E57}" presName="txLvlOnly1" presStyleLbl="revTx" presStyleIdx="1" presStyleCnt="4" custLinFactY="-14939" custLinFactNeighborX="25873" custLinFactNeighborY="-100000"/>
      <dgm:spPr/>
    </dgm:pt>
    <dgm:pt modelId="{03FE0917-5044-4D81-B2EE-CBE16035CF4B}" type="pres">
      <dgm:prSet presAssocID="{7EED660F-F605-492B-B745-892B3DB19429}" presName="noChildren" presStyleCnt="0"/>
      <dgm:spPr/>
    </dgm:pt>
    <dgm:pt modelId="{C969510E-CCEC-408E-9242-32465CD9BE1D}" type="pres">
      <dgm:prSet presAssocID="{7EED660F-F605-492B-B745-892B3DB19429}" presName="gap" presStyleCnt="0"/>
      <dgm:spPr/>
    </dgm:pt>
    <dgm:pt modelId="{C217DF7E-4089-4C84-B6A4-5113E34416F5}" type="pres">
      <dgm:prSet presAssocID="{7EED660F-F605-492B-B745-892B3DB19429}" presName="medCircle2" presStyleLbl="vennNode1" presStyleIdx="2" presStyleCnt="4" custScaleX="178160" custScaleY="173773" custLinFactX="282655" custLinFactY="-100000" custLinFactNeighborX="300000" custLinFactNeighborY="-117133"/>
      <dgm:spPr>
        <a:solidFill>
          <a:schemeClr val="bg2">
            <a:lumMod val="90000"/>
          </a:schemeClr>
        </a:solidFill>
      </dgm:spPr>
    </dgm:pt>
    <dgm:pt modelId="{17C5061D-C820-493C-B503-2B09030B5E0B}" type="pres">
      <dgm:prSet presAssocID="{7EED660F-F605-492B-B745-892B3DB19429}" presName="txLvlOnly1" presStyleLbl="revTx" presStyleIdx="2" presStyleCnt="4" custLinFactY="-100000" custLinFactNeighborX="93317" custLinFactNeighborY="-106325"/>
      <dgm:spPr/>
    </dgm:pt>
    <dgm:pt modelId="{0C519BD7-175C-4E4A-A5F5-05BB1431507B}" type="pres">
      <dgm:prSet presAssocID="{39BA5C4E-6F7F-43E3-A0AD-4E09AE1F4FEF}" presName="noChildren" presStyleCnt="0"/>
      <dgm:spPr/>
    </dgm:pt>
    <dgm:pt modelId="{9BBE8E0D-26CC-4473-8B7B-885C9915371C}" type="pres">
      <dgm:prSet presAssocID="{39BA5C4E-6F7F-43E3-A0AD-4E09AE1F4FEF}" presName="gap" presStyleCnt="0"/>
      <dgm:spPr/>
    </dgm:pt>
    <dgm:pt modelId="{8F9CCA7C-F007-4327-86ED-E695BFF1AF8F}" type="pres">
      <dgm:prSet presAssocID="{39BA5C4E-6F7F-43E3-A0AD-4E09AE1F4FEF}" presName="medCircle2" presStyleLbl="vennNode1" presStyleIdx="3" presStyleCnt="4" custScaleX="194952" custScaleY="187961" custLinFactX="404855" custLinFactY="-200000" custLinFactNeighborX="500000" custLinFactNeighborY="-247361"/>
      <dgm:spPr>
        <a:solidFill>
          <a:schemeClr val="bg2">
            <a:lumMod val="90000"/>
          </a:schemeClr>
        </a:solidFill>
      </dgm:spPr>
    </dgm:pt>
    <dgm:pt modelId="{D6CA7BCC-FEC6-4BAC-9CDD-615B89683765}" type="pres">
      <dgm:prSet presAssocID="{39BA5C4E-6F7F-43E3-A0AD-4E09AE1F4FEF}" presName="txLvlOnly1" presStyleLbl="revTx" presStyleIdx="3" presStyleCnt="4" custLinFactX="48695" custLinFactY="-200000" custLinFactNeighborX="100000" custLinFactNeighborY="-249352"/>
      <dgm:spPr/>
    </dgm:pt>
  </dgm:ptLst>
  <dgm:cxnLst>
    <dgm:cxn modelId="{058A8622-0C39-4929-B513-E5B5686C13DA}" type="presOf" srcId="{70C358FF-D01B-4638-A30F-CF6E5B9B2E57}" destId="{4AC84DFA-9C77-443B-AC60-716FB18FA2A6}" srcOrd="0" destOrd="0" presId="urn:microsoft.com/office/officeart/2008/layout/VerticalCircleList"/>
    <dgm:cxn modelId="{BADC4C2F-47FD-465D-98F3-9DFAD0E24BAE}" srcId="{E426655C-A4BD-4449-AC1D-34D9C5EB62A5}" destId="{39BA5C4E-6F7F-43E3-A0AD-4E09AE1F4FEF}" srcOrd="3" destOrd="0" parTransId="{821ECE07-55DE-43A7-9CA2-3FF091D41627}" sibTransId="{06BADF8E-C48C-4035-818B-3AFA4AE298AE}"/>
    <dgm:cxn modelId="{71DCB98D-705A-4282-ADE0-4A0B111B4B49}" type="presOf" srcId="{7EED660F-F605-492B-B745-892B3DB19429}" destId="{17C5061D-C820-493C-B503-2B09030B5E0B}" srcOrd="0" destOrd="0" presId="urn:microsoft.com/office/officeart/2008/layout/VerticalCircleList"/>
    <dgm:cxn modelId="{466C5891-AE2E-49C9-8B6C-1AAC6EAB54DE}" type="presOf" srcId="{E426655C-A4BD-4449-AC1D-34D9C5EB62A5}" destId="{A49DC734-4E3D-4370-AC0E-6698EE2E32D8}" srcOrd="0" destOrd="0" presId="urn:microsoft.com/office/officeart/2008/layout/VerticalCircleList"/>
    <dgm:cxn modelId="{9B67B0A5-1F73-435D-B717-C3CD1EBA4860}" srcId="{E426655C-A4BD-4449-AC1D-34D9C5EB62A5}" destId="{F85C145E-7B76-4776-934C-09BC79190B0F}" srcOrd="0" destOrd="0" parTransId="{A2144645-9BC9-4EB9-995F-F63BF8EF3A85}" sibTransId="{C9FAD15E-E3C1-4829-906A-D5395F5752E5}"/>
    <dgm:cxn modelId="{E54772D8-D8A0-4FF1-BB54-AE1FC8728931}" type="presOf" srcId="{39BA5C4E-6F7F-43E3-A0AD-4E09AE1F4FEF}" destId="{D6CA7BCC-FEC6-4BAC-9CDD-615B89683765}" srcOrd="0" destOrd="0" presId="urn:microsoft.com/office/officeart/2008/layout/VerticalCircleList"/>
    <dgm:cxn modelId="{6E31CCD9-150D-4B1F-B171-AB75EEFFA799}" type="presOf" srcId="{F85C145E-7B76-4776-934C-09BC79190B0F}" destId="{70A652E9-98E7-483D-A4C8-E66BC0BF0110}" srcOrd="0" destOrd="0" presId="urn:microsoft.com/office/officeart/2008/layout/VerticalCircleList"/>
    <dgm:cxn modelId="{CC05AEE2-9581-489A-9D6A-BFD216A5C3FD}" srcId="{E426655C-A4BD-4449-AC1D-34D9C5EB62A5}" destId="{7EED660F-F605-492B-B745-892B3DB19429}" srcOrd="2" destOrd="0" parTransId="{205604E0-2AF5-4A5A-9891-97AE951CD0D7}" sibTransId="{2A366D10-1545-4D6A-A28C-9FCA4CED0AAB}"/>
    <dgm:cxn modelId="{B06FEBE8-1D53-40E1-94AC-D7C5670FE6AB}" srcId="{E426655C-A4BD-4449-AC1D-34D9C5EB62A5}" destId="{70C358FF-D01B-4638-A30F-CF6E5B9B2E57}" srcOrd="1" destOrd="0" parTransId="{72FF5F1B-E24D-43E6-9D55-F398D2E56FBB}" sibTransId="{C607EEDC-2195-409C-A18E-5C231F9C63C2}"/>
    <dgm:cxn modelId="{31584910-1653-4030-89E7-A3F04477084A}" type="presParOf" srcId="{A49DC734-4E3D-4370-AC0E-6698EE2E32D8}" destId="{CFE37840-234D-4F89-BA94-0C8842E3D672}" srcOrd="0" destOrd="0" presId="urn:microsoft.com/office/officeart/2008/layout/VerticalCircleList"/>
    <dgm:cxn modelId="{2D45301C-A455-4A2F-B3F7-455C811401AC}" type="presParOf" srcId="{CFE37840-234D-4F89-BA94-0C8842E3D672}" destId="{F7802881-7044-4FA4-994C-D0D1F8585422}" srcOrd="0" destOrd="0" presId="urn:microsoft.com/office/officeart/2008/layout/VerticalCircleList"/>
    <dgm:cxn modelId="{A7E28099-6F02-4964-B492-7BDDCB7EE430}" type="presParOf" srcId="{CFE37840-234D-4F89-BA94-0C8842E3D672}" destId="{7E88FDC7-C8F7-4E71-AF44-4E65E2E187BF}" srcOrd="1" destOrd="0" presId="urn:microsoft.com/office/officeart/2008/layout/VerticalCircleList"/>
    <dgm:cxn modelId="{F94DF0D1-2EB9-4A39-865F-89686EF46783}" type="presParOf" srcId="{CFE37840-234D-4F89-BA94-0C8842E3D672}" destId="{70A652E9-98E7-483D-A4C8-E66BC0BF0110}" srcOrd="2" destOrd="0" presId="urn:microsoft.com/office/officeart/2008/layout/VerticalCircleList"/>
    <dgm:cxn modelId="{80F980B4-A1C3-4557-87CC-A8D98D408A49}" type="presParOf" srcId="{A49DC734-4E3D-4370-AC0E-6698EE2E32D8}" destId="{D518948E-97CD-4836-BB4F-A0A1308569C2}" srcOrd="1" destOrd="0" presId="urn:microsoft.com/office/officeart/2008/layout/VerticalCircleList"/>
    <dgm:cxn modelId="{8CAF67FD-6E55-4B28-BA7F-7C9C7A617112}" type="presParOf" srcId="{D518948E-97CD-4836-BB4F-A0A1308569C2}" destId="{3A628F61-C65D-42A4-BCD7-D3B46607B9B1}" srcOrd="0" destOrd="0" presId="urn:microsoft.com/office/officeart/2008/layout/VerticalCircleList"/>
    <dgm:cxn modelId="{7A7E9165-1E89-4351-945C-0F8D40B67A65}" type="presParOf" srcId="{D518948E-97CD-4836-BB4F-A0A1308569C2}" destId="{630FCE14-7AC0-46E7-9A00-B96BA305B3C2}" srcOrd="1" destOrd="0" presId="urn:microsoft.com/office/officeart/2008/layout/VerticalCircleList"/>
    <dgm:cxn modelId="{EB1DD932-7044-4272-BE5D-830717BD4F60}" type="presParOf" srcId="{D518948E-97CD-4836-BB4F-A0A1308569C2}" destId="{4AC84DFA-9C77-443B-AC60-716FB18FA2A6}" srcOrd="2" destOrd="0" presId="urn:microsoft.com/office/officeart/2008/layout/VerticalCircleList"/>
    <dgm:cxn modelId="{4E935A8E-124C-4283-B4C7-0B40B368D394}" type="presParOf" srcId="{A49DC734-4E3D-4370-AC0E-6698EE2E32D8}" destId="{03FE0917-5044-4D81-B2EE-CBE16035CF4B}" srcOrd="2" destOrd="0" presId="urn:microsoft.com/office/officeart/2008/layout/VerticalCircleList"/>
    <dgm:cxn modelId="{C88B34C8-D878-403A-A5DB-4315AA5A8176}" type="presParOf" srcId="{03FE0917-5044-4D81-B2EE-CBE16035CF4B}" destId="{C969510E-CCEC-408E-9242-32465CD9BE1D}" srcOrd="0" destOrd="0" presId="urn:microsoft.com/office/officeart/2008/layout/VerticalCircleList"/>
    <dgm:cxn modelId="{91E07DC6-6A88-48A1-84AD-F767396B0065}" type="presParOf" srcId="{03FE0917-5044-4D81-B2EE-CBE16035CF4B}" destId="{C217DF7E-4089-4C84-B6A4-5113E34416F5}" srcOrd="1" destOrd="0" presId="urn:microsoft.com/office/officeart/2008/layout/VerticalCircleList"/>
    <dgm:cxn modelId="{B020D973-8B4F-4F01-9B01-FB0A681C1E16}" type="presParOf" srcId="{03FE0917-5044-4D81-B2EE-CBE16035CF4B}" destId="{17C5061D-C820-493C-B503-2B09030B5E0B}" srcOrd="2" destOrd="0" presId="urn:microsoft.com/office/officeart/2008/layout/VerticalCircleList"/>
    <dgm:cxn modelId="{5B6335E7-9DA4-4E70-A03A-E3BEEAFCF0CE}" type="presParOf" srcId="{A49DC734-4E3D-4370-AC0E-6698EE2E32D8}" destId="{0C519BD7-175C-4E4A-A5F5-05BB1431507B}" srcOrd="3" destOrd="0" presId="urn:microsoft.com/office/officeart/2008/layout/VerticalCircleList"/>
    <dgm:cxn modelId="{2883D7D5-974A-42F8-B85B-B99697710E5B}" type="presParOf" srcId="{0C519BD7-175C-4E4A-A5F5-05BB1431507B}" destId="{9BBE8E0D-26CC-4473-8B7B-885C9915371C}" srcOrd="0" destOrd="0" presId="urn:microsoft.com/office/officeart/2008/layout/VerticalCircleList"/>
    <dgm:cxn modelId="{F928EBEF-249B-447A-B837-DB19F81F4923}" type="presParOf" srcId="{0C519BD7-175C-4E4A-A5F5-05BB1431507B}" destId="{8F9CCA7C-F007-4327-86ED-E695BFF1AF8F}" srcOrd="1" destOrd="0" presId="urn:microsoft.com/office/officeart/2008/layout/VerticalCircleList"/>
    <dgm:cxn modelId="{7D22B6CB-221B-46CB-8104-A5E5FDF7A8B3}" type="presParOf" srcId="{0C519BD7-175C-4E4A-A5F5-05BB1431507B}" destId="{D6CA7BCC-FEC6-4BAC-9CDD-615B89683765}" srcOrd="2" destOrd="0" presId="urn:microsoft.com/office/officeart/2008/layout/VerticalCircle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6A58722C-C37C-4BD5-A57C-083878F5E8CA}"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zh-CN" altLang="en-US"/>
        </a:p>
      </dgm:t>
    </dgm:pt>
    <dgm:pt modelId="{54DD9D2E-D3EE-4090-A7D5-BE2C33026A39}">
      <dgm:prSet phldrT="[文本]"/>
      <dgm:spPr/>
      <dgm:t>
        <a:bodyPr/>
        <a:lstStyle/>
        <a:p>
          <a:r>
            <a:rPr lang="en-US" altLang="zh-CN" dirty="0"/>
            <a:t>2021.3.31</a:t>
          </a:r>
          <a:endParaRPr lang="zh-CN" altLang="en-US" dirty="0"/>
        </a:p>
      </dgm:t>
    </dgm:pt>
    <dgm:pt modelId="{CBF2350C-D358-4093-A2AA-AD185AED49B9}" type="parTrans" cxnId="{C32CC7E0-1E51-4147-8075-FCE3CDEBB945}">
      <dgm:prSet/>
      <dgm:spPr/>
      <dgm:t>
        <a:bodyPr/>
        <a:lstStyle/>
        <a:p>
          <a:endParaRPr lang="zh-CN" altLang="en-US"/>
        </a:p>
      </dgm:t>
    </dgm:pt>
    <dgm:pt modelId="{FEF47365-C5F1-4F62-9CAD-EC63D0CAB7E2}" type="sibTrans" cxnId="{C32CC7E0-1E51-4147-8075-FCE3CDEBB945}">
      <dgm:prSet/>
      <dgm:spPr/>
      <dgm:t>
        <a:bodyPr/>
        <a:lstStyle/>
        <a:p>
          <a:endParaRPr lang="zh-CN" altLang="en-US"/>
        </a:p>
      </dgm:t>
    </dgm:pt>
    <dgm:pt modelId="{C6BD8B1A-A71D-4A58-8F10-BA3EA2DF6639}">
      <dgm:prSet phldrT="[文本]"/>
      <dgm:spPr/>
      <dgm:t>
        <a:bodyPr/>
        <a:lstStyle/>
        <a:p>
          <a:r>
            <a:rPr lang="en-US" altLang="zh-CN" dirty="0"/>
            <a:t>2021.5.30</a:t>
          </a:r>
          <a:endParaRPr lang="zh-CN" altLang="en-US" dirty="0"/>
        </a:p>
      </dgm:t>
    </dgm:pt>
    <dgm:pt modelId="{C87DC489-D4F6-40ED-B0EC-CB021B6A594A}" type="parTrans" cxnId="{F7826C73-A435-46B5-82C7-5CB82CD52340}">
      <dgm:prSet/>
      <dgm:spPr/>
      <dgm:t>
        <a:bodyPr/>
        <a:lstStyle/>
        <a:p>
          <a:endParaRPr lang="zh-CN" altLang="en-US"/>
        </a:p>
      </dgm:t>
    </dgm:pt>
    <dgm:pt modelId="{4D11BC7B-F566-459E-A38F-8B649A9326D8}" type="sibTrans" cxnId="{F7826C73-A435-46B5-82C7-5CB82CD52340}">
      <dgm:prSet/>
      <dgm:spPr/>
      <dgm:t>
        <a:bodyPr/>
        <a:lstStyle/>
        <a:p>
          <a:endParaRPr lang="zh-CN" altLang="en-US"/>
        </a:p>
      </dgm:t>
    </dgm:pt>
    <dgm:pt modelId="{CBC0920A-F1E7-442D-8E69-A392DAF20091}">
      <dgm:prSet phldrT="[文本]"/>
      <dgm:spPr/>
      <dgm:t>
        <a:bodyPr/>
        <a:lstStyle/>
        <a:p>
          <a:r>
            <a:rPr lang="en-US" altLang="zh-CN" dirty="0"/>
            <a:t>2021.6.25</a:t>
          </a:r>
          <a:endParaRPr lang="zh-CN" altLang="en-US" dirty="0"/>
        </a:p>
      </dgm:t>
    </dgm:pt>
    <dgm:pt modelId="{0B1E22F1-5C9D-469B-9308-CF17D840280F}" type="parTrans" cxnId="{E2876D02-06E5-4E90-8533-A5C6B64E9E50}">
      <dgm:prSet/>
      <dgm:spPr/>
      <dgm:t>
        <a:bodyPr/>
        <a:lstStyle/>
        <a:p>
          <a:endParaRPr lang="zh-CN" altLang="en-US"/>
        </a:p>
      </dgm:t>
    </dgm:pt>
    <dgm:pt modelId="{5A780295-8977-439C-8648-5C4A5582509E}" type="sibTrans" cxnId="{E2876D02-06E5-4E90-8533-A5C6B64E9E50}">
      <dgm:prSet/>
      <dgm:spPr/>
      <dgm:t>
        <a:bodyPr/>
        <a:lstStyle/>
        <a:p>
          <a:endParaRPr lang="zh-CN" altLang="en-US"/>
        </a:p>
      </dgm:t>
    </dgm:pt>
    <dgm:pt modelId="{F256E380-80A8-440F-88E9-EF2DF3217CCA}" type="pres">
      <dgm:prSet presAssocID="{6A58722C-C37C-4BD5-A57C-083878F5E8CA}" presName="rootnode" presStyleCnt="0">
        <dgm:presLayoutVars>
          <dgm:chMax/>
          <dgm:chPref/>
          <dgm:dir/>
          <dgm:animLvl val="lvl"/>
        </dgm:presLayoutVars>
      </dgm:prSet>
      <dgm:spPr/>
    </dgm:pt>
    <dgm:pt modelId="{A63BE378-B917-4565-A230-D3101AEB181D}" type="pres">
      <dgm:prSet presAssocID="{54DD9D2E-D3EE-4090-A7D5-BE2C33026A39}" presName="composite" presStyleCnt="0"/>
      <dgm:spPr/>
    </dgm:pt>
    <dgm:pt modelId="{0B52C23A-C108-4DC2-BA4D-25FA0E762069}" type="pres">
      <dgm:prSet presAssocID="{54DD9D2E-D3EE-4090-A7D5-BE2C33026A39}" presName="LShape" presStyleLbl="alignNode1" presStyleIdx="0" presStyleCnt="5"/>
      <dgm:spPr>
        <a:solidFill>
          <a:schemeClr val="tx1">
            <a:lumMod val="50000"/>
            <a:lumOff val="50000"/>
          </a:schemeClr>
        </a:solidFill>
      </dgm:spPr>
    </dgm:pt>
    <dgm:pt modelId="{FCF6954C-3B2D-4728-92BD-CB9963945A84}" type="pres">
      <dgm:prSet presAssocID="{54DD9D2E-D3EE-4090-A7D5-BE2C33026A39}" presName="ParentText" presStyleLbl="revTx" presStyleIdx="0" presStyleCnt="3">
        <dgm:presLayoutVars>
          <dgm:chMax val="0"/>
          <dgm:chPref val="0"/>
          <dgm:bulletEnabled val="1"/>
        </dgm:presLayoutVars>
      </dgm:prSet>
      <dgm:spPr/>
    </dgm:pt>
    <dgm:pt modelId="{A03556EA-73E1-4647-8881-8D28B5368C0B}" type="pres">
      <dgm:prSet presAssocID="{54DD9D2E-D3EE-4090-A7D5-BE2C33026A39}" presName="Triangle" presStyleLbl="alignNode1" presStyleIdx="1" presStyleCnt="5"/>
      <dgm:spPr/>
    </dgm:pt>
    <dgm:pt modelId="{1996F7AE-4D7E-4E56-8CCD-98E6927ED6DA}" type="pres">
      <dgm:prSet presAssocID="{FEF47365-C5F1-4F62-9CAD-EC63D0CAB7E2}" presName="sibTrans" presStyleCnt="0"/>
      <dgm:spPr/>
    </dgm:pt>
    <dgm:pt modelId="{43DE53C0-6D39-4119-8B9F-A0202F70445E}" type="pres">
      <dgm:prSet presAssocID="{FEF47365-C5F1-4F62-9CAD-EC63D0CAB7E2}" presName="space" presStyleCnt="0"/>
      <dgm:spPr/>
    </dgm:pt>
    <dgm:pt modelId="{BB471CF6-27CC-4B73-98A3-58BD8FBE9A77}" type="pres">
      <dgm:prSet presAssocID="{C6BD8B1A-A71D-4A58-8F10-BA3EA2DF6639}" presName="composite" presStyleCnt="0"/>
      <dgm:spPr/>
    </dgm:pt>
    <dgm:pt modelId="{82ED3C8A-CF37-48F3-902A-FB3F10527A9F}" type="pres">
      <dgm:prSet presAssocID="{C6BD8B1A-A71D-4A58-8F10-BA3EA2DF6639}" presName="LShape" presStyleLbl="alignNode1" presStyleIdx="2" presStyleCnt="5"/>
      <dgm:spPr>
        <a:solidFill>
          <a:schemeClr val="tx1">
            <a:lumMod val="50000"/>
            <a:lumOff val="50000"/>
          </a:schemeClr>
        </a:solidFill>
      </dgm:spPr>
    </dgm:pt>
    <dgm:pt modelId="{2696BE60-C412-482C-B07F-87D24B5C1713}" type="pres">
      <dgm:prSet presAssocID="{C6BD8B1A-A71D-4A58-8F10-BA3EA2DF6639}" presName="ParentText" presStyleLbl="revTx" presStyleIdx="1" presStyleCnt="3">
        <dgm:presLayoutVars>
          <dgm:chMax val="0"/>
          <dgm:chPref val="0"/>
          <dgm:bulletEnabled val="1"/>
        </dgm:presLayoutVars>
      </dgm:prSet>
      <dgm:spPr/>
    </dgm:pt>
    <dgm:pt modelId="{E525EEA9-2D84-440D-B284-4DE8588D872A}" type="pres">
      <dgm:prSet presAssocID="{C6BD8B1A-A71D-4A58-8F10-BA3EA2DF6639}" presName="Triangle" presStyleLbl="alignNode1" presStyleIdx="3" presStyleCnt="5"/>
      <dgm:spPr/>
    </dgm:pt>
    <dgm:pt modelId="{50F8BDCF-6529-417C-BE91-D6656A496906}" type="pres">
      <dgm:prSet presAssocID="{4D11BC7B-F566-459E-A38F-8B649A9326D8}" presName="sibTrans" presStyleCnt="0"/>
      <dgm:spPr/>
    </dgm:pt>
    <dgm:pt modelId="{2A2B65F6-4FEB-4FD5-B0AB-9B9AA69C61E9}" type="pres">
      <dgm:prSet presAssocID="{4D11BC7B-F566-459E-A38F-8B649A9326D8}" presName="space" presStyleCnt="0"/>
      <dgm:spPr/>
    </dgm:pt>
    <dgm:pt modelId="{A6725A67-006A-424D-8097-5B000E856E62}" type="pres">
      <dgm:prSet presAssocID="{CBC0920A-F1E7-442D-8E69-A392DAF20091}" presName="composite" presStyleCnt="0"/>
      <dgm:spPr/>
    </dgm:pt>
    <dgm:pt modelId="{76DC81AA-9154-4E01-9B73-AC3A4F9B54F5}" type="pres">
      <dgm:prSet presAssocID="{CBC0920A-F1E7-442D-8E69-A392DAF20091}" presName="LShape" presStyleLbl="alignNode1" presStyleIdx="4" presStyleCnt="5"/>
      <dgm:spPr>
        <a:solidFill>
          <a:schemeClr val="tx1">
            <a:lumMod val="50000"/>
            <a:lumOff val="50000"/>
          </a:schemeClr>
        </a:solidFill>
      </dgm:spPr>
    </dgm:pt>
    <dgm:pt modelId="{79EDC95A-A85B-4BC0-80D2-9229C0AED06B}" type="pres">
      <dgm:prSet presAssocID="{CBC0920A-F1E7-442D-8E69-A392DAF20091}" presName="ParentText" presStyleLbl="revTx" presStyleIdx="2" presStyleCnt="3">
        <dgm:presLayoutVars>
          <dgm:chMax val="0"/>
          <dgm:chPref val="0"/>
          <dgm:bulletEnabled val="1"/>
        </dgm:presLayoutVars>
      </dgm:prSet>
      <dgm:spPr/>
    </dgm:pt>
  </dgm:ptLst>
  <dgm:cxnLst>
    <dgm:cxn modelId="{C861F000-9D95-4956-8325-23950C50DED1}" type="presOf" srcId="{C6BD8B1A-A71D-4A58-8F10-BA3EA2DF6639}" destId="{2696BE60-C412-482C-B07F-87D24B5C1713}" srcOrd="0" destOrd="0" presId="urn:microsoft.com/office/officeart/2009/3/layout/StepUpProcess"/>
    <dgm:cxn modelId="{E2876D02-06E5-4E90-8533-A5C6B64E9E50}" srcId="{6A58722C-C37C-4BD5-A57C-083878F5E8CA}" destId="{CBC0920A-F1E7-442D-8E69-A392DAF20091}" srcOrd="2" destOrd="0" parTransId="{0B1E22F1-5C9D-469B-9308-CF17D840280F}" sibTransId="{5A780295-8977-439C-8648-5C4A5582509E}"/>
    <dgm:cxn modelId="{FF69E923-54BA-4581-B2AE-15D55B641178}" type="presOf" srcId="{6A58722C-C37C-4BD5-A57C-083878F5E8CA}" destId="{F256E380-80A8-440F-88E9-EF2DF3217CCA}" srcOrd="0" destOrd="0" presId="urn:microsoft.com/office/officeart/2009/3/layout/StepUpProcess"/>
    <dgm:cxn modelId="{B7E0A14B-7DA3-47D0-ADAC-D9BED4F0BBAE}" type="presOf" srcId="{CBC0920A-F1E7-442D-8E69-A392DAF20091}" destId="{79EDC95A-A85B-4BC0-80D2-9229C0AED06B}" srcOrd="0" destOrd="0" presId="urn:microsoft.com/office/officeart/2009/3/layout/StepUpProcess"/>
    <dgm:cxn modelId="{F7826C73-A435-46B5-82C7-5CB82CD52340}" srcId="{6A58722C-C37C-4BD5-A57C-083878F5E8CA}" destId="{C6BD8B1A-A71D-4A58-8F10-BA3EA2DF6639}" srcOrd="1" destOrd="0" parTransId="{C87DC489-D4F6-40ED-B0EC-CB021B6A594A}" sibTransId="{4D11BC7B-F566-459E-A38F-8B649A9326D8}"/>
    <dgm:cxn modelId="{1913CA79-EB0A-4734-BAF3-2BC575E07A20}" type="presOf" srcId="{54DD9D2E-D3EE-4090-A7D5-BE2C33026A39}" destId="{FCF6954C-3B2D-4728-92BD-CB9963945A84}" srcOrd="0" destOrd="0" presId="urn:microsoft.com/office/officeart/2009/3/layout/StepUpProcess"/>
    <dgm:cxn modelId="{C32CC7E0-1E51-4147-8075-FCE3CDEBB945}" srcId="{6A58722C-C37C-4BD5-A57C-083878F5E8CA}" destId="{54DD9D2E-D3EE-4090-A7D5-BE2C33026A39}" srcOrd="0" destOrd="0" parTransId="{CBF2350C-D358-4093-A2AA-AD185AED49B9}" sibTransId="{FEF47365-C5F1-4F62-9CAD-EC63D0CAB7E2}"/>
    <dgm:cxn modelId="{C3287919-E959-41DA-BCF8-C94ACF6B398E}" type="presParOf" srcId="{F256E380-80A8-440F-88E9-EF2DF3217CCA}" destId="{A63BE378-B917-4565-A230-D3101AEB181D}" srcOrd="0" destOrd="0" presId="urn:microsoft.com/office/officeart/2009/3/layout/StepUpProcess"/>
    <dgm:cxn modelId="{75915FF9-8D51-4CC5-8DA1-C4E1A61FED3F}" type="presParOf" srcId="{A63BE378-B917-4565-A230-D3101AEB181D}" destId="{0B52C23A-C108-4DC2-BA4D-25FA0E762069}" srcOrd="0" destOrd="0" presId="urn:microsoft.com/office/officeart/2009/3/layout/StepUpProcess"/>
    <dgm:cxn modelId="{D47719D7-BBD5-4F45-A0CF-18D2CA4C0410}" type="presParOf" srcId="{A63BE378-B917-4565-A230-D3101AEB181D}" destId="{FCF6954C-3B2D-4728-92BD-CB9963945A84}" srcOrd="1" destOrd="0" presId="urn:microsoft.com/office/officeart/2009/3/layout/StepUpProcess"/>
    <dgm:cxn modelId="{AA1AD657-24BF-4CA1-BD6E-A8CCCB50D036}" type="presParOf" srcId="{A63BE378-B917-4565-A230-D3101AEB181D}" destId="{A03556EA-73E1-4647-8881-8D28B5368C0B}" srcOrd="2" destOrd="0" presId="urn:microsoft.com/office/officeart/2009/3/layout/StepUpProcess"/>
    <dgm:cxn modelId="{5160C465-6F6D-4F88-8BC8-46D9CC8AD700}" type="presParOf" srcId="{F256E380-80A8-440F-88E9-EF2DF3217CCA}" destId="{1996F7AE-4D7E-4E56-8CCD-98E6927ED6DA}" srcOrd="1" destOrd="0" presId="urn:microsoft.com/office/officeart/2009/3/layout/StepUpProcess"/>
    <dgm:cxn modelId="{F04F53CA-916F-4D0C-B41C-70442EA0A6BA}" type="presParOf" srcId="{1996F7AE-4D7E-4E56-8CCD-98E6927ED6DA}" destId="{43DE53C0-6D39-4119-8B9F-A0202F70445E}" srcOrd="0" destOrd="0" presId="urn:microsoft.com/office/officeart/2009/3/layout/StepUpProcess"/>
    <dgm:cxn modelId="{C4C97A8E-0A2B-47B6-9D12-22A4F9A52954}" type="presParOf" srcId="{F256E380-80A8-440F-88E9-EF2DF3217CCA}" destId="{BB471CF6-27CC-4B73-98A3-58BD8FBE9A77}" srcOrd="2" destOrd="0" presId="urn:microsoft.com/office/officeart/2009/3/layout/StepUpProcess"/>
    <dgm:cxn modelId="{143969CD-A095-4A45-B1B9-E6F3E36E41D2}" type="presParOf" srcId="{BB471CF6-27CC-4B73-98A3-58BD8FBE9A77}" destId="{82ED3C8A-CF37-48F3-902A-FB3F10527A9F}" srcOrd="0" destOrd="0" presId="urn:microsoft.com/office/officeart/2009/3/layout/StepUpProcess"/>
    <dgm:cxn modelId="{74C8DA48-F1A1-4B4F-A73F-08D18D4B143F}" type="presParOf" srcId="{BB471CF6-27CC-4B73-98A3-58BD8FBE9A77}" destId="{2696BE60-C412-482C-B07F-87D24B5C1713}" srcOrd="1" destOrd="0" presId="urn:microsoft.com/office/officeart/2009/3/layout/StepUpProcess"/>
    <dgm:cxn modelId="{7F559B51-4076-4912-91AB-3B9031A644A0}" type="presParOf" srcId="{BB471CF6-27CC-4B73-98A3-58BD8FBE9A77}" destId="{E525EEA9-2D84-440D-B284-4DE8588D872A}" srcOrd="2" destOrd="0" presId="urn:microsoft.com/office/officeart/2009/3/layout/StepUpProcess"/>
    <dgm:cxn modelId="{562968FF-E1BD-4FF9-9CC5-5680EA0997CF}" type="presParOf" srcId="{F256E380-80A8-440F-88E9-EF2DF3217CCA}" destId="{50F8BDCF-6529-417C-BE91-D6656A496906}" srcOrd="3" destOrd="0" presId="urn:microsoft.com/office/officeart/2009/3/layout/StepUpProcess"/>
    <dgm:cxn modelId="{15505132-122C-4FE8-B8CF-F583288F179F}" type="presParOf" srcId="{50F8BDCF-6529-417C-BE91-D6656A496906}" destId="{2A2B65F6-4FEB-4FD5-B0AB-9B9AA69C61E9}" srcOrd="0" destOrd="0" presId="urn:microsoft.com/office/officeart/2009/3/layout/StepUpProcess"/>
    <dgm:cxn modelId="{2C94FDEF-8C01-4CF6-A6E0-D6752B35E3BD}" type="presParOf" srcId="{F256E380-80A8-440F-88E9-EF2DF3217CCA}" destId="{A6725A67-006A-424D-8097-5B000E856E62}" srcOrd="4" destOrd="0" presId="urn:microsoft.com/office/officeart/2009/3/layout/StepUpProcess"/>
    <dgm:cxn modelId="{EBD3F762-9D80-454B-BC86-F1C1C8A695E4}" type="presParOf" srcId="{A6725A67-006A-424D-8097-5B000E856E62}" destId="{76DC81AA-9154-4E01-9B73-AC3A4F9B54F5}" srcOrd="0" destOrd="0" presId="urn:microsoft.com/office/officeart/2009/3/layout/StepUpProcess"/>
    <dgm:cxn modelId="{4293480C-D46B-44FF-BB20-01D2A2D067AA}" type="presParOf" srcId="{A6725A67-006A-424D-8097-5B000E856E62}" destId="{79EDC95A-A85B-4BC0-80D2-9229C0AED06B}" srcOrd="1" destOrd="0" presId="urn:microsoft.com/office/officeart/2009/3/layout/StepUp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D90B41E-D1B5-49CC-953E-7ABC5177C02C}" type="doc">
      <dgm:prSet loTypeId="urn:microsoft.com/office/officeart/2005/8/layout/pyramid2" loCatId="list" qsTypeId="urn:microsoft.com/office/officeart/2005/8/quickstyle/simple1" qsCatId="simple" csTypeId="urn:microsoft.com/office/officeart/2005/8/colors/accent1_2" csCatId="accent1" phldr="1"/>
      <dgm:spPr/>
      <dgm:t>
        <a:bodyPr/>
        <a:lstStyle/>
        <a:p>
          <a:endParaRPr lang="zh-CN" altLang="en-US"/>
        </a:p>
      </dgm:t>
    </dgm:pt>
    <dgm:pt modelId="{D5320E05-661D-476E-AA3D-1063C4C4FD43}">
      <dgm:prSet phldrT="[文本]" custT="1"/>
      <dgm:spPr/>
      <dgm:t>
        <a:bodyPr/>
        <a:lstStyle/>
        <a:p>
          <a:r>
            <a:rPr lang="zh-CN" altLang="en-US" sz="2400" b="1" dirty="0"/>
            <a:t>维修视频标记信息管理</a:t>
          </a:r>
        </a:p>
      </dgm:t>
    </dgm:pt>
    <dgm:pt modelId="{04920101-DD47-4CE9-B6E2-47D64EE0CD19}" type="parTrans" cxnId="{D6CDDE71-E929-46DE-A1B0-886EE329693C}">
      <dgm:prSet/>
      <dgm:spPr/>
      <dgm:t>
        <a:bodyPr/>
        <a:lstStyle/>
        <a:p>
          <a:endParaRPr lang="zh-CN" altLang="en-US"/>
        </a:p>
      </dgm:t>
    </dgm:pt>
    <dgm:pt modelId="{46ABE99A-B7F3-414F-B6DE-79DB0F1E8655}" type="sibTrans" cxnId="{D6CDDE71-E929-46DE-A1B0-886EE329693C}">
      <dgm:prSet/>
      <dgm:spPr/>
      <dgm:t>
        <a:bodyPr/>
        <a:lstStyle/>
        <a:p>
          <a:endParaRPr lang="zh-CN" altLang="en-US"/>
        </a:p>
      </dgm:t>
    </dgm:pt>
    <dgm:pt modelId="{9C42CD8C-E7A4-4827-94F1-E57B97C74EF8}">
      <dgm:prSet phldrT="[文本]" custT="1"/>
      <dgm:spPr/>
      <dgm:t>
        <a:bodyPr/>
        <a:lstStyle/>
        <a:p>
          <a:r>
            <a:rPr lang="zh-CN" altLang="en-US" sz="2400" b="1" dirty="0"/>
            <a:t>维修三维跟踪注册</a:t>
          </a:r>
        </a:p>
      </dgm:t>
    </dgm:pt>
    <dgm:pt modelId="{8A1FA09A-ECEC-4C52-9767-B54AA450826D}" type="parTrans" cxnId="{86B5F4FB-F27F-44BD-BE7F-04764029C862}">
      <dgm:prSet/>
      <dgm:spPr/>
      <dgm:t>
        <a:bodyPr/>
        <a:lstStyle/>
        <a:p>
          <a:endParaRPr lang="zh-CN" altLang="en-US"/>
        </a:p>
      </dgm:t>
    </dgm:pt>
    <dgm:pt modelId="{28975B17-8049-4B66-AE2B-727557237E06}" type="sibTrans" cxnId="{86B5F4FB-F27F-44BD-BE7F-04764029C862}">
      <dgm:prSet/>
      <dgm:spPr/>
      <dgm:t>
        <a:bodyPr/>
        <a:lstStyle/>
        <a:p>
          <a:endParaRPr lang="zh-CN" altLang="en-US"/>
        </a:p>
      </dgm:t>
    </dgm:pt>
    <dgm:pt modelId="{AF16F606-3ACA-4D01-8569-5A4B97AAC675}">
      <dgm:prSet phldrT="[文本]" custT="1"/>
      <dgm:spPr/>
      <dgm:t>
        <a:bodyPr/>
        <a:lstStyle/>
        <a:p>
          <a:r>
            <a:rPr lang="zh-CN" altLang="en-US" sz="2400" b="1" dirty="0"/>
            <a:t>维修视频标记</a:t>
          </a:r>
        </a:p>
      </dgm:t>
    </dgm:pt>
    <dgm:pt modelId="{7B6AA130-2248-437E-92A5-EFE65B35C3ED}" type="parTrans" cxnId="{A760ACA0-B3B1-4E86-BB8D-4015444046AE}">
      <dgm:prSet/>
      <dgm:spPr/>
      <dgm:t>
        <a:bodyPr/>
        <a:lstStyle/>
        <a:p>
          <a:endParaRPr lang="zh-CN" altLang="en-US"/>
        </a:p>
      </dgm:t>
    </dgm:pt>
    <dgm:pt modelId="{372E1E61-9BA5-409E-888C-ACEE217B8AB3}" type="sibTrans" cxnId="{A760ACA0-B3B1-4E86-BB8D-4015444046AE}">
      <dgm:prSet/>
      <dgm:spPr/>
      <dgm:t>
        <a:bodyPr/>
        <a:lstStyle/>
        <a:p>
          <a:endParaRPr lang="zh-CN" altLang="en-US"/>
        </a:p>
      </dgm:t>
    </dgm:pt>
    <dgm:pt modelId="{FDD2FEE3-95C9-497D-8EAC-B17B1A3CFD1B}">
      <dgm:prSet phldrT="[文本]" custT="1"/>
      <dgm:spPr/>
      <dgm:t>
        <a:bodyPr/>
        <a:lstStyle/>
        <a:p>
          <a:r>
            <a:rPr lang="zh-CN" altLang="en-US" sz="2400" b="1" dirty="0"/>
            <a:t>维修示教视频管理</a:t>
          </a:r>
        </a:p>
      </dgm:t>
    </dgm:pt>
    <dgm:pt modelId="{0F338E70-F339-45A2-9AFA-AE0FFAE71A93}" type="parTrans" cxnId="{ED367DF0-2416-4CE0-9CC0-414085381CF6}">
      <dgm:prSet/>
      <dgm:spPr/>
      <dgm:t>
        <a:bodyPr/>
        <a:lstStyle/>
        <a:p>
          <a:endParaRPr lang="zh-CN" altLang="en-US"/>
        </a:p>
      </dgm:t>
    </dgm:pt>
    <dgm:pt modelId="{13A279C9-304B-4C7F-A6A6-632A860F7D7D}" type="sibTrans" cxnId="{ED367DF0-2416-4CE0-9CC0-414085381CF6}">
      <dgm:prSet/>
      <dgm:spPr/>
      <dgm:t>
        <a:bodyPr/>
        <a:lstStyle/>
        <a:p>
          <a:endParaRPr lang="zh-CN" altLang="en-US"/>
        </a:p>
      </dgm:t>
    </dgm:pt>
    <dgm:pt modelId="{99C9963A-6907-47EF-BFA0-4431881B74B5}" type="pres">
      <dgm:prSet presAssocID="{6D90B41E-D1B5-49CC-953E-7ABC5177C02C}" presName="compositeShape" presStyleCnt="0">
        <dgm:presLayoutVars>
          <dgm:dir/>
          <dgm:resizeHandles/>
        </dgm:presLayoutVars>
      </dgm:prSet>
      <dgm:spPr/>
    </dgm:pt>
    <dgm:pt modelId="{88A04061-63D3-4003-B627-9347D211D941}" type="pres">
      <dgm:prSet presAssocID="{6D90B41E-D1B5-49CC-953E-7ABC5177C02C}" presName="pyramid" presStyleLbl="node1" presStyleIdx="0" presStyleCnt="1" custScaleX="112151" custLinFactNeighborX="4699" custLinFactNeighborY="1177"/>
      <dgm:spPr>
        <a:solidFill>
          <a:schemeClr val="tx1">
            <a:lumMod val="65000"/>
            <a:lumOff val="35000"/>
          </a:schemeClr>
        </a:solidFill>
      </dgm:spPr>
    </dgm:pt>
    <dgm:pt modelId="{9176F605-61A5-4FBF-90D2-DF700DF4F0F8}" type="pres">
      <dgm:prSet presAssocID="{6D90B41E-D1B5-49CC-953E-7ABC5177C02C}" presName="theList" presStyleCnt="0"/>
      <dgm:spPr/>
    </dgm:pt>
    <dgm:pt modelId="{D629BF68-E631-4279-A58B-37A9A8812168}" type="pres">
      <dgm:prSet presAssocID="{D5320E05-661D-476E-AA3D-1063C4C4FD43}" presName="aNode" presStyleLbl="fgAcc1" presStyleIdx="0" presStyleCnt="4" custScaleX="71167" custScaleY="73253" custLinFactX="-3721" custLinFactY="-20543" custLinFactNeighborX="-100000" custLinFactNeighborY="-100000">
        <dgm:presLayoutVars>
          <dgm:bulletEnabled val="1"/>
        </dgm:presLayoutVars>
      </dgm:prSet>
      <dgm:spPr/>
    </dgm:pt>
    <dgm:pt modelId="{5C276DD0-D21A-45E1-8D01-D0B643AACCF1}" type="pres">
      <dgm:prSet presAssocID="{D5320E05-661D-476E-AA3D-1063C4C4FD43}" presName="aSpace" presStyleCnt="0"/>
      <dgm:spPr/>
    </dgm:pt>
    <dgm:pt modelId="{80BE482A-C6BB-4F8F-BC64-46945C2DDD7F}" type="pres">
      <dgm:prSet presAssocID="{9C42CD8C-E7A4-4827-94F1-E57B97C74EF8}" presName="aNode" presStyleLbl="fgAcc1" presStyleIdx="1" presStyleCnt="4" custScaleX="70462" custScaleY="73253" custLinFactX="-4566" custLinFactY="-12890" custLinFactNeighborX="-100000" custLinFactNeighborY="-100000">
        <dgm:presLayoutVars>
          <dgm:bulletEnabled val="1"/>
        </dgm:presLayoutVars>
      </dgm:prSet>
      <dgm:spPr/>
    </dgm:pt>
    <dgm:pt modelId="{ABF092F6-1C08-405B-A2EA-AF621C394EDA}" type="pres">
      <dgm:prSet presAssocID="{9C42CD8C-E7A4-4827-94F1-E57B97C74EF8}" presName="aSpace" presStyleCnt="0"/>
      <dgm:spPr/>
    </dgm:pt>
    <dgm:pt modelId="{65CDAD02-3A02-41DD-ABAA-AA6C0D1AD1D9}" type="pres">
      <dgm:prSet presAssocID="{AF16F606-3ACA-4D01-8569-5A4B97AAC675}" presName="aNode" presStyleLbl="fgAcc1" presStyleIdx="2" presStyleCnt="4" custScaleX="71544" custScaleY="73253" custLinFactX="-4815" custLinFactNeighborX="-100000" custLinFactNeighborY="-92898">
        <dgm:presLayoutVars>
          <dgm:bulletEnabled val="1"/>
        </dgm:presLayoutVars>
      </dgm:prSet>
      <dgm:spPr/>
    </dgm:pt>
    <dgm:pt modelId="{B41B9A97-D556-452A-8967-17EA23F26037}" type="pres">
      <dgm:prSet presAssocID="{AF16F606-3ACA-4D01-8569-5A4B97AAC675}" presName="aSpace" presStyleCnt="0"/>
      <dgm:spPr/>
    </dgm:pt>
    <dgm:pt modelId="{BB9F6C2A-8185-4AD8-AD56-2D376D3E8016}" type="pres">
      <dgm:prSet presAssocID="{FDD2FEE3-95C9-497D-8EAC-B17B1A3CFD1B}" presName="aNode" presStyleLbl="fgAcc1" presStyleIdx="3" presStyleCnt="4" custScaleX="71219" custScaleY="73253" custLinFactX="-4676" custLinFactY="8971" custLinFactNeighborX="-100000" custLinFactNeighborY="100000">
        <dgm:presLayoutVars>
          <dgm:bulletEnabled val="1"/>
        </dgm:presLayoutVars>
      </dgm:prSet>
      <dgm:spPr/>
    </dgm:pt>
    <dgm:pt modelId="{D33F69B5-C571-45E8-88A5-D6B96F9AC806}" type="pres">
      <dgm:prSet presAssocID="{FDD2FEE3-95C9-497D-8EAC-B17B1A3CFD1B}" presName="aSpace" presStyleCnt="0"/>
      <dgm:spPr/>
    </dgm:pt>
  </dgm:ptLst>
  <dgm:cxnLst>
    <dgm:cxn modelId="{AE880801-4DE6-42B9-9E6D-5D1672B94209}" type="presOf" srcId="{D5320E05-661D-476E-AA3D-1063C4C4FD43}" destId="{D629BF68-E631-4279-A58B-37A9A8812168}" srcOrd="0" destOrd="0" presId="urn:microsoft.com/office/officeart/2005/8/layout/pyramid2"/>
    <dgm:cxn modelId="{D6CDDE71-E929-46DE-A1B0-886EE329693C}" srcId="{6D90B41E-D1B5-49CC-953E-7ABC5177C02C}" destId="{D5320E05-661D-476E-AA3D-1063C4C4FD43}" srcOrd="0" destOrd="0" parTransId="{04920101-DD47-4CE9-B6E2-47D64EE0CD19}" sibTransId="{46ABE99A-B7F3-414F-B6DE-79DB0F1E8655}"/>
    <dgm:cxn modelId="{41235656-4F94-4EE4-BAC7-A3D1ABF6775F}" type="presOf" srcId="{FDD2FEE3-95C9-497D-8EAC-B17B1A3CFD1B}" destId="{BB9F6C2A-8185-4AD8-AD56-2D376D3E8016}" srcOrd="0" destOrd="0" presId="urn:microsoft.com/office/officeart/2005/8/layout/pyramid2"/>
    <dgm:cxn modelId="{A760ACA0-B3B1-4E86-BB8D-4015444046AE}" srcId="{6D90B41E-D1B5-49CC-953E-7ABC5177C02C}" destId="{AF16F606-3ACA-4D01-8569-5A4B97AAC675}" srcOrd="2" destOrd="0" parTransId="{7B6AA130-2248-437E-92A5-EFE65B35C3ED}" sibTransId="{372E1E61-9BA5-409E-888C-ACEE217B8AB3}"/>
    <dgm:cxn modelId="{3CCEBAA7-50E9-4312-8F7E-3CCD2EEB8593}" type="presOf" srcId="{9C42CD8C-E7A4-4827-94F1-E57B97C74EF8}" destId="{80BE482A-C6BB-4F8F-BC64-46945C2DDD7F}" srcOrd="0" destOrd="0" presId="urn:microsoft.com/office/officeart/2005/8/layout/pyramid2"/>
    <dgm:cxn modelId="{78E119C9-1DD4-47E1-BE83-0CE9042B3393}" type="presOf" srcId="{6D90B41E-D1B5-49CC-953E-7ABC5177C02C}" destId="{99C9963A-6907-47EF-BFA0-4431881B74B5}" srcOrd="0" destOrd="0" presId="urn:microsoft.com/office/officeart/2005/8/layout/pyramid2"/>
    <dgm:cxn modelId="{5F0D49D5-7605-4D60-A56D-ED27D89C5E95}" type="presOf" srcId="{AF16F606-3ACA-4D01-8569-5A4B97AAC675}" destId="{65CDAD02-3A02-41DD-ABAA-AA6C0D1AD1D9}" srcOrd="0" destOrd="0" presId="urn:microsoft.com/office/officeart/2005/8/layout/pyramid2"/>
    <dgm:cxn modelId="{ED367DF0-2416-4CE0-9CC0-414085381CF6}" srcId="{6D90B41E-D1B5-49CC-953E-7ABC5177C02C}" destId="{FDD2FEE3-95C9-497D-8EAC-B17B1A3CFD1B}" srcOrd="3" destOrd="0" parTransId="{0F338E70-F339-45A2-9AFA-AE0FFAE71A93}" sibTransId="{13A279C9-304B-4C7F-A6A6-632A860F7D7D}"/>
    <dgm:cxn modelId="{86B5F4FB-F27F-44BD-BE7F-04764029C862}" srcId="{6D90B41E-D1B5-49CC-953E-7ABC5177C02C}" destId="{9C42CD8C-E7A4-4827-94F1-E57B97C74EF8}" srcOrd="1" destOrd="0" parTransId="{8A1FA09A-ECEC-4C52-9767-B54AA450826D}" sibTransId="{28975B17-8049-4B66-AE2B-727557237E06}"/>
    <dgm:cxn modelId="{0D07F18F-88A1-4BF7-A59B-9E969744E399}" type="presParOf" srcId="{99C9963A-6907-47EF-BFA0-4431881B74B5}" destId="{88A04061-63D3-4003-B627-9347D211D941}" srcOrd="0" destOrd="0" presId="urn:microsoft.com/office/officeart/2005/8/layout/pyramid2"/>
    <dgm:cxn modelId="{C7486B13-D714-4867-A91C-754704633FB4}" type="presParOf" srcId="{99C9963A-6907-47EF-BFA0-4431881B74B5}" destId="{9176F605-61A5-4FBF-90D2-DF700DF4F0F8}" srcOrd="1" destOrd="0" presId="urn:microsoft.com/office/officeart/2005/8/layout/pyramid2"/>
    <dgm:cxn modelId="{A68DA15A-D291-4FFF-BDE2-F019341B16DC}" type="presParOf" srcId="{9176F605-61A5-4FBF-90D2-DF700DF4F0F8}" destId="{D629BF68-E631-4279-A58B-37A9A8812168}" srcOrd="0" destOrd="0" presId="urn:microsoft.com/office/officeart/2005/8/layout/pyramid2"/>
    <dgm:cxn modelId="{7FBA1137-379A-4452-A08A-D08D0946C49F}" type="presParOf" srcId="{9176F605-61A5-4FBF-90D2-DF700DF4F0F8}" destId="{5C276DD0-D21A-45E1-8D01-D0B643AACCF1}" srcOrd="1" destOrd="0" presId="urn:microsoft.com/office/officeart/2005/8/layout/pyramid2"/>
    <dgm:cxn modelId="{A1F7C7B5-FD27-4887-BDE7-4A3A17EEE585}" type="presParOf" srcId="{9176F605-61A5-4FBF-90D2-DF700DF4F0F8}" destId="{80BE482A-C6BB-4F8F-BC64-46945C2DDD7F}" srcOrd="2" destOrd="0" presId="urn:microsoft.com/office/officeart/2005/8/layout/pyramid2"/>
    <dgm:cxn modelId="{C02C8859-B5A5-4A4D-B7CA-BADC46BDA022}" type="presParOf" srcId="{9176F605-61A5-4FBF-90D2-DF700DF4F0F8}" destId="{ABF092F6-1C08-405B-A2EA-AF621C394EDA}" srcOrd="3" destOrd="0" presId="urn:microsoft.com/office/officeart/2005/8/layout/pyramid2"/>
    <dgm:cxn modelId="{A2005C62-1796-4CF2-B2C9-3A91FF593F02}" type="presParOf" srcId="{9176F605-61A5-4FBF-90D2-DF700DF4F0F8}" destId="{65CDAD02-3A02-41DD-ABAA-AA6C0D1AD1D9}" srcOrd="4" destOrd="0" presId="urn:microsoft.com/office/officeart/2005/8/layout/pyramid2"/>
    <dgm:cxn modelId="{A509F201-15F6-46CB-AC03-0C4D05B69B01}" type="presParOf" srcId="{9176F605-61A5-4FBF-90D2-DF700DF4F0F8}" destId="{B41B9A97-D556-452A-8967-17EA23F26037}" srcOrd="5" destOrd="0" presId="urn:microsoft.com/office/officeart/2005/8/layout/pyramid2"/>
    <dgm:cxn modelId="{C3966417-4628-427A-9F5E-5906F30EFE32}" type="presParOf" srcId="{9176F605-61A5-4FBF-90D2-DF700DF4F0F8}" destId="{BB9F6C2A-8185-4AD8-AD56-2D376D3E8016}" srcOrd="6" destOrd="0" presId="urn:microsoft.com/office/officeart/2005/8/layout/pyramid2"/>
    <dgm:cxn modelId="{377AB73B-13D9-4D00-A104-419D7F2C1A48}" type="presParOf" srcId="{9176F605-61A5-4FBF-90D2-DF700DF4F0F8}" destId="{D33F69B5-C571-45E8-88A5-D6B96F9AC806}" srcOrd="7" destOrd="0" presId="urn:microsoft.com/office/officeart/2005/8/layout/pyramid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456738-7B1B-434E-9184-341199F3FF22}" type="doc">
      <dgm:prSet loTypeId="urn:microsoft.com/office/officeart/2005/8/layout/hierarchy4" loCatId="hierarchy" qsTypeId="urn:microsoft.com/office/officeart/2005/8/quickstyle/simple5" qsCatId="simple" csTypeId="urn:microsoft.com/office/officeart/2005/8/colors/accent3_4" csCatId="accent3" phldr="1"/>
      <dgm:spPr/>
      <dgm:t>
        <a:bodyPr/>
        <a:lstStyle/>
        <a:p>
          <a:endParaRPr lang="zh-CN" altLang="en-US"/>
        </a:p>
      </dgm:t>
    </dgm:pt>
    <dgm:pt modelId="{3C5AA700-10DB-4EF6-A488-E4B7611426B1}">
      <dgm:prSet phldrT="[文本]" custT="1"/>
      <dgm:spPr/>
      <dgm:t>
        <a:bodyPr/>
        <a:lstStyle/>
        <a:p>
          <a:r>
            <a:rPr lang="zh-CN" altLang="en-US" sz="3600" dirty="0"/>
            <a:t>增强现实维修原型系统</a:t>
          </a:r>
        </a:p>
      </dgm:t>
    </dgm:pt>
    <dgm:pt modelId="{D9A8712C-C9DF-41AA-B33B-068B06DA3573}" type="parTrans" cxnId="{687EA15B-FB9B-4890-B056-264D64618BFB}">
      <dgm:prSet/>
      <dgm:spPr/>
      <dgm:t>
        <a:bodyPr/>
        <a:lstStyle/>
        <a:p>
          <a:endParaRPr lang="zh-CN" altLang="en-US"/>
        </a:p>
      </dgm:t>
    </dgm:pt>
    <dgm:pt modelId="{DE04015E-CF8B-427D-8A85-D9CF9F377256}" type="sibTrans" cxnId="{687EA15B-FB9B-4890-B056-264D64618BFB}">
      <dgm:prSet/>
      <dgm:spPr/>
      <dgm:t>
        <a:bodyPr/>
        <a:lstStyle/>
        <a:p>
          <a:endParaRPr lang="zh-CN" altLang="en-US"/>
        </a:p>
      </dgm:t>
    </dgm:pt>
    <dgm:pt modelId="{4596D037-7610-4320-B0AB-EA5B29C338F1}">
      <dgm:prSet phldrT="[文本]"/>
      <dgm:spPr/>
      <dgm:t>
        <a:bodyPr/>
        <a:lstStyle/>
        <a:p>
          <a:r>
            <a:rPr lang="zh-CN" altLang="en-US" dirty="0"/>
            <a:t>硬件系统</a:t>
          </a:r>
        </a:p>
      </dgm:t>
    </dgm:pt>
    <dgm:pt modelId="{E1D9B3BD-49AE-4362-ADFD-5F88C634C37E}" type="parTrans" cxnId="{470FEC5A-0E66-4B4B-A7D6-069184123A64}">
      <dgm:prSet/>
      <dgm:spPr/>
      <dgm:t>
        <a:bodyPr/>
        <a:lstStyle/>
        <a:p>
          <a:endParaRPr lang="zh-CN" altLang="en-US"/>
        </a:p>
      </dgm:t>
    </dgm:pt>
    <dgm:pt modelId="{D6125B48-F265-4896-B3BB-DE2B541B052B}" type="sibTrans" cxnId="{470FEC5A-0E66-4B4B-A7D6-069184123A64}">
      <dgm:prSet/>
      <dgm:spPr/>
      <dgm:t>
        <a:bodyPr/>
        <a:lstStyle/>
        <a:p>
          <a:endParaRPr lang="zh-CN" altLang="en-US"/>
        </a:p>
      </dgm:t>
    </dgm:pt>
    <dgm:pt modelId="{15CF6E9A-8FED-4D5D-87A6-CC36FFE337E7}">
      <dgm:prSet phldrT="[文本]" custT="1"/>
      <dgm:spPr/>
      <dgm:t>
        <a:bodyPr/>
        <a:lstStyle/>
        <a:p>
          <a:r>
            <a:rPr lang="zh-CN" altLang="en-US" sz="1600" dirty="0"/>
            <a:t>服务器</a:t>
          </a:r>
        </a:p>
      </dgm:t>
    </dgm:pt>
    <dgm:pt modelId="{87375C8E-7E33-47B9-A6EB-99F79EA0B7E2}" type="parTrans" cxnId="{844D86DD-FB0F-481E-A463-58807F6F35DF}">
      <dgm:prSet/>
      <dgm:spPr/>
      <dgm:t>
        <a:bodyPr/>
        <a:lstStyle/>
        <a:p>
          <a:endParaRPr lang="zh-CN" altLang="en-US"/>
        </a:p>
      </dgm:t>
    </dgm:pt>
    <dgm:pt modelId="{1ADFFA00-25B7-4FA7-B8D6-E094895E3EDE}" type="sibTrans" cxnId="{844D86DD-FB0F-481E-A463-58807F6F35DF}">
      <dgm:prSet/>
      <dgm:spPr/>
      <dgm:t>
        <a:bodyPr/>
        <a:lstStyle/>
        <a:p>
          <a:endParaRPr lang="zh-CN" altLang="en-US"/>
        </a:p>
      </dgm:t>
    </dgm:pt>
    <dgm:pt modelId="{248039AB-5199-43C5-A8FA-708D9DD059E7}">
      <dgm:prSet phldrT="[文本]" custT="1"/>
      <dgm:spPr/>
      <dgm:t>
        <a:bodyPr/>
        <a:lstStyle/>
        <a:p>
          <a:r>
            <a:rPr lang="en-US" altLang="zh-CN" sz="1600" dirty="0"/>
            <a:t>AR</a:t>
          </a:r>
          <a:r>
            <a:rPr lang="zh-CN" altLang="en-US" sz="1600" dirty="0"/>
            <a:t>摄像头</a:t>
          </a:r>
        </a:p>
      </dgm:t>
    </dgm:pt>
    <dgm:pt modelId="{4931BC87-A763-42A9-AA97-80552731DC55}" type="parTrans" cxnId="{4C0A19BA-6AAB-4A40-AE09-7C9271EE7835}">
      <dgm:prSet/>
      <dgm:spPr/>
      <dgm:t>
        <a:bodyPr/>
        <a:lstStyle/>
        <a:p>
          <a:endParaRPr lang="zh-CN" altLang="en-US"/>
        </a:p>
      </dgm:t>
    </dgm:pt>
    <dgm:pt modelId="{21F2C661-51FB-4047-8968-9E48D2C02139}" type="sibTrans" cxnId="{4C0A19BA-6AAB-4A40-AE09-7C9271EE7835}">
      <dgm:prSet/>
      <dgm:spPr/>
      <dgm:t>
        <a:bodyPr/>
        <a:lstStyle/>
        <a:p>
          <a:endParaRPr lang="zh-CN" altLang="en-US"/>
        </a:p>
      </dgm:t>
    </dgm:pt>
    <dgm:pt modelId="{E49A7FA9-D704-4348-8CD4-26786FEFB84C}">
      <dgm:prSet phldrT="[文本]"/>
      <dgm:spPr/>
      <dgm:t>
        <a:bodyPr/>
        <a:lstStyle/>
        <a:p>
          <a:r>
            <a:rPr lang="zh-CN" altLang="en-US" dirty="0"/>
            <a:t>软件系统</a:t>
          </a:r>
        </a:p>
      </dgm:t>
    </dgm:pt>
    <dgm:pt modelId="{E2059CAD-A6DB-48C7-94E2-4E4C26C66AAA}" type="parTrans" cxnId="{701B483C-DD18-4982-9616-374AB5FEC0DA}">
      <dgm:prSet/>
      <dgm:spPr/>
      <dgm:t>
        <a:bodyPr/>
        <a:lstStyle/>
        <a:p>
          <a:endParaRPr lang="zh-CN" altLang="en-US"/>
        </a:p>
      </dgm:t>
    </dgm:pt>
    <dgm:pt modelId="{0DC1AA6B-E922-467F-9A30-925BD0E11239}" type="sibTrans" cxnId="{701B483C-DD18-4982-9616-374AB5FEC0DA}">
      <dgm:prSet/>
      <dgm:spPr/>
      <dgm:t>
        <a:bodyPr/>
        <a:lstStyle/>
        <a:p>
          <a:endParaRPr lang="zh-CN" altLang="en-US"/>
        </a:p>
      </dgm:t>
    </dgm:pt>
    <dgm:pt modelId="{A7046B85-6F68-4D68-955E-5B5479BF3D86}">
      <dgm:prSet phldrT="[文本]" custT="1"/>
      <dgm:spPr/>
      <dgm:t>
        <a:bodyPr/>
        <a:lstStyle/>
        <a:p>
          <a:r>
            <a:rPr lang="zh-CN" altLang="en-US" sz="1600" dirty="0"/>
            <a:t>维修信息标记模块</a:t>
          </a:r>
        </a:p>
      </dgm:t>
    </dgm:pt>
    <dgm:pt modelId="{4B003EE3-B163-4131-83AD-91DDD9ED93B4}" type="parTrans" cxnId="{C87FC2B2-F0DF-49BA-948C-1EC764F050D3}">
      <dgm:prSet/>
      <dgm:spPr/>
      <dgm:t>
        <a:bodyPr/>
        <a:lstStyle/>
        <a:p>
          <a:endParaRPr lang="zh-CN" altLang="en-US"/>
        </a:p>
      </dgm:t>
    </dgm:pt>
    <dgm:pt modelId="{44C2EF24-6921-4A87-83B9-EA1D91B36AF5}" type="sibTrans" cxnId="{C87FC2B2-F0DF-49BA-948C-1EC764F050D3}">
      <dgm:prSet/>
      <dgm:spPr/>
      <dgm:t>
        <a:bodyPr/>
        <a:lstStyle/>
        <a:p>
          <a:endParaRPr lang="zh-CN" altLang="en-US"/>
        </a:p>
      </dgm:t>
    </dgm:pt>
    <dgm:pt modelId="{3B3EE1CC-52B9-42A7-A598-2363AEDBD734}">
      <dgm:prSet phldrT="[文本]" custT="1"/>
      <dgm:spPr/>
      <dgm:t>
        <a:bodyPr/>
        <a:lstStyle/>
        <a:p>
          <a:r>
            <a:rPr lang="zh-CN" altLang="en-US" sz="1600" dirty="0"/>
            <a:t>识别摄像头</a:t>
          </a:r>
        </a:p>
      </dgm:t>
    </dgm:pt>
    <dgm:pt modelId="{709BB702-6285-4553-9279-095A2D1960E9}" type="parTrans" cxnId="{6CA5AEEB-421D-47D9-A6A4-FF573A87B092}">
      <dgm:prSet/>
      <dgm:spPr/>
      <dgm:t>
        <a:bodyPr/>
        <a:lstStyle/>
        <a:p>
          <a:endParaRPr lang="zh-CN" altLang="en-US"/>
        </a:p>
      </dgm:t>
    </dgm:pt>
    <dgm:pt modelId="{A9E02052-703D-4C86-B142-401D3B57E0F9}" type="sibTrans" cxnId="{6CA5AEEB-421D-47D9-A6A4-FF573A87B092}">
      <dgm:prSet/>
      <dgm:spPr/>
      <dgm:t>
        <a:bodyPr/>
        <a:lstStyle/>
        <a:p>
          <a:endParaRPr lang="zh-CN" altLang="en-US"/>
        </a:p>
      </dgm:t>
    </dgm:pt>
    <dgm:pt modelId="{80B8C356-48B4-44A8-B3C4-B56BB8B97410}">
      <dgm:prSet phldrT="[文本]" custT="1"/>
      <dgm:spPr/>
      <dgm:t>
        <a:bodyPr/>
        <a:lstStyle/>
        <a:p>
          <a:r>
            <a:rPr lang="zh-CN" altLang="en-US" sz="1800" dirty="0"/>
            <a:t>维修平台</a:t>
          </a:r>
        </a:p>
      </dgm:t>
    </dgm:pt>
    <dgm:pt modelId="{5D05C7A9-AF2B-4C26-9DF0-260B16457044}" type="parTrans" cxnId="{172155AA-1ADF-4371-9025-235ACE13D759}">
      <dgm:prSet/>
      <dgm:spPr/>
      <dgm:t>
        <a:bodyPr/>
        <a:lstStyle/>
        <a:p>
          <a:endParaRPr lang="zh-CN" altLang="en-US"/>
        </a:p>
      </dgm:t>
    </dgm:pt>
    <dgm:pt modelId="{1B119E66-F289-41F0-96F4-58B416F135B3}" type="sibTrans" cxnId="{172155AA-1ADF-4371-9025-235ACE13D759}">
      <dgm:prSet/>
      <dgm:spPr/>
      <dgm:t>
        <a:bodyPr/>
        <a:lstStyle/>
        <a:p>
          <a:endParaRPr lang="zh-CN" altLang="en-US"/>
        </a:p>
      </dgm:t>
    </dgm:pt>
    <dgm:pt modelId="{72EBBD30-CE32-437F-BE1A-4656CB54A606}">
      <dgm:prSet phldrT="[文本]" custT="1"/>
      <dgm:spPr/>
      <dgm:t>
        <a:bodyPr/>
        <a:lstStyle/>
        <a:p>
          <a:r>
            <a:rPr lang="zh-CN" altLang="en-US" sz="1600" dirty="0"/>
            <a:t>物体三维跟踪注册模块</a:t>
          </a:r>
        </a:p>
      </dgm:t>
    </dgm:pt>
    <dgm:pt modelId="{5CC8B49F-ED07-4924-B049-C31B82BB7A8B}" type="parTrans" cxnId="{297C09A1-D3E9-488E-AD5C-775ACC0AAA04}">
      <dgm:prSet/>
      <dgm:spPr/>
      <dgm:t>
        <a:bodyPr/>
        <a:lstStyle/>
        <a:p>
          <a:endParaRPr lang="zh-CN" altLang="en-US"/>
        </a:p>
      </dgm:t>
    </dgm:pt>
    <dgm:pt modelId="{8CCFD414-FA4E-4C3C-83CC-3E390EE6B85C}" type="sibTrans" cxnId="{297C09A1-D3E9-488E-AD5C-775ACC0AAA04}">
      <dgm:prSet/>
      <dgm:spPr/>
      <dgm:t>
        <a:bodyPr/>
        <a:lstStyle/>
        <a:p>
          <a:endParaRPr lang="zh-CN" altLang="en-US"/>
        </a:p>
      </dgm:t>
    </dgm:pt>
    <dgm:pt modelId="{4DE1A325-AD9F-453C-ABD7-5597A45D0F19}">
      <dgm:prSet phldrT="[文本]" custT="1"/>
      <dgm:spPr/>
      <dgm:t>
        <a:bodyPr/>
        <a:lstStyle/>
        <a:p>
          <a:r>
            <a:rPr lang="zh-CN" altLang="en-US" sz="1600" dirty="0"/>
            <a:t>维修示教视频管理模块</a:t>
          </a:r>
        </a:p>
      </dgm:t>
    </dgm:pt>
    <dgm:pt modelId="{F42977E6-FC84-4A89-A147-240800F3B05D}" type="parTrans" cxnId="{4102B15C-74D0-4B58-9B54-B74F5F6D2ACA}">
      <dgm:prSet/>
      <dgm:spPr/>
      <dgm:t>
        <a:bodyPr/>
        <a:lstStyle/>
        <a:p>
          <a:endParaRPr lang="zh-CN" altLang="en-US"/>
        </a:p>
      </dgm:t>
    </dgm:pt>
    <dgm:pt modelId="{57A74070-D442-4BC9-B72E-6148661DA5FA}" type="sibTrans" cxnId="{4102B15C-74D0-4B58-9B54-B74F5F6D2ACA}">
      <dgm:prSet/>
      <dgm:spPr/>
      <dgm:t>
        <a:bodyPr/>
        <a:lstStyle/>
        <a:p>
          <a:endParaRPr lang="zh-CN" altLang="en-US"/>
        </a:p>
      </dgm:t>
    </dgm:pt>
    <dgm:pt modelId="{A0CAB85E-5DF9-4C28-AF46-FBCB5217FB5D}">
      <dgm:prSet phldrT="[文本]" custT="1"/>
      <dgm:spPr/>
      <dgm:t>
        <a:bodyPr/>
        <a:lstStyle/>
        <a:p>
          <a:r>
            <a:rPr lang="zh-CN" altLang="en-US" sz="1600" dirty="0"/>
            <a:t>维修标记信息管理模块</a:t>
          </a:r>
        </a:p>
      </dgm:t>
    </dgm:pt>
    <dgm:pt modelId="{2787B7AD-5AAC-49A3-90FE-AAC4BF8EDFA7}" type="parTrans" cxnId="{3EDAA592-C959-4F21-8049-56CEBC5A0E71}">
      <dgm:prSet/>
      <dgm:spPr/>
      <dgm:t>
        <a:bodyPr/>
        <a:lstStyle/>
        <a:p>
          <a:endParaRPr lang="zh-CN" altLang="en-US"/>
        </a:p>
      </dgm:t>
    </dgm:pt>
    <dgm:pt modelId="{389EE7BF-909D-4E47-B53E-4AC7AC6E6D06}" type="sibTrans" cxnId="{3EDAA592-C959-4F21-8049-56CEBC5A0E71}">
      <dgm:prSet/>
      <dgm:spPr/>
      <dgm:t>
        <a:bodyPr/>
        <a:lstStyle/>
        <a:p>
          <a:endParaRPr lang="zh-CN" altLang="en-US"/>
        </a:p>
      </dgm:t>
    </dgm:pt>
    <dgm:pt modelId="{08192195-60BB-4516-BCA7-6EAEF8FC305C}">
      <dgm:prSet phldrT="[文本]" custT="1"/>
      <dgm:spPr/>
      <dgm:t>
        <a:bodyPr/>
        <a:lstStyle/>
        <a:p>
          <a:r>
            <a:rPr lang="zh-CN" altLang="en-US" sz="1600" dirty="0"/>
            <a:t>系统功能模块</a:t>
          </a:r>
        </a:p>
      </dgm:t>
    </dgm:pt>
    <dgm:pt modelId="{7559271E-2688-44A7-AF91-B3B99B59ED83}" type="parTrans" cxnId="{7D76CAA9-D19C-46E7-946E-DC533BC9471F}">
      <dgm:prSet/>
      <dgm:spPr/>
      <dgm:t>
        <a:bodyPr/>
        <a:lstStyle/>
        <a:p>
          <a:endParaRPr lang="zh-CN" altLang="en-US"/>
        </a:p>
      </dgm:t>
    </dgm:pt>
    <dgm:pt modelId="{19FE33B5-E55F-4F64-96FF-001565B3CF9E}" type="sibTrans" cxnId="{7D76CAA9-D19C-46E7-946E-DC533BC9471F}">
      <dgm:prSet/>
      <dgm:spPr/>
      <dgm:t>
        <a:bodyPr/>
        <a:lstStyle/>
        <a:p>
          <a:endParaRPr lang="zh-CN" altLang="en-US"/>
        </a:p>
      </dgm:t>
    </dgm:pt>
    <dgm:pt modelId="{D33B81CD-A286-4701-AE8A-BC01AD927E8B}" type="pres">
      <dgm:prSet presAssocID="{01456738-7B1B-434E-9184-341199F3FF22}" presName="Name0" presStyleCnt="0">
        <dgm:presLayoutVars>
          <dgm:chPref val="1"/>
          <dgm:dir/>
          <dgm:animOne val="branch"/>
          <dgm:animLvl val="lvl"/>
          <dgm:resizeHandles/>
        </dgm:presLayoutVars>
      </dgm:prSet>
      <dgm:spPr/>
    </dgm:pt>
    <dgm:pt modelId="{8C656B66-2042-4789-9293-966A82CF31AF}" type="pres">
      <dgm:prSet presAssocID="{3C5AA700-10DB-4EF6-A488-E4B7611426B1}" presName="vertOne" presStyleCnt="0"/>
      <dgm:spPr/>
    </dgm:pt>
    <dgm:pt modelId="{B3A7F5AC-905F-4366-AF0B-BD737932ED34}" type="pres">
      <dgm:prSet presAssocID="{3C5AA700-10DB-4EF6-A488-E4B7611426B1}" presName="txOne" presStyleLbl="node0" presStyleIdx="0" presStyleCnt="1" custScaleX="100061" custScaleY="41720" custLinFactNeighborX="-3865" custLinFactNeighborY="25306">
        <dgm:presLayoutVars>
          <dgm:chPref val="3"/>
        </dgm:presLayoutVars>
      </dgm:prSet>
      <dgm:spPr/>
    </dgm:pt>
    <dgm:pt modelId="{7877B317-C32A-4C25-BE72-2A1AB6E386EE}" type="pres">
      <dgm:prSet presAssocID="{3C5AA700-10DB-4EF6-A488-E4B7611426B1}" presName="parTransOne" presStyleCnt="0"/>
      <dgm:spPr/>
    </dgm:pt>
    <dgm:pt modelId="{21332A45-3AB3-4E1E-8417-28A2BB230B77}" type="pres">
      <dgm:prSet presAssocID="{3C5AA700-10DB-4EF6-A488-E4B7611426B1}" presName="horzOne" presStyleCnt="0"/>
      <dgm:spPr/>
    </dgm:pt>
    <dgm:pt modelId="{9C4D951C-ADCD-4DC9-9AF7-46EF66EC1A6F}" type="pres">
      <dgm:prSet presAssocID="{4596D037-7610-4320-B0AB-EA5B29C338F1}" presName="vertTwo" presStyleCnt="0"/>
      <dgm:spPr/>
    </dgm:pt>
    <dgm:pt modelId="{60843FAF-5FEE-4924-92DF-E22692B4B177}" type="pres">
      <dgm:prSet presAssocID="{4596D037-7610-4320-B0AB-EA5B29C338F1}" presName="txTwo" presStyleLbl="node2" presStyleIdx="0" presStyleCnt="2">
        <dgm:presLayoutVars>
          <dgm:chPref val="3"/>
        </dgm:presLayoutVars>
      </dgm:prSet>
      <dgm:spPr/>
    </dgm:pt>
    <dgm:pt modelId="{882204BB-5EFB-4631-A6F3-A26B4DE126ED}" type="pres">
      <dgm:prSet presAssocID="{4596D037-7610-4320-B0AB-EA5B29C338F1}" presName="parTransTwo" presStyleCnt="0"/>
      <dgm:spPr/>
    </dgm:pt>
    <dgm:pt modelId="{D649BCEE-8E73-4553-89BB-D0A2BB5DF935}" type="pres">
      <dgm:prSet presAssocID="{4596D037-7610-4320-B0AB-EA5B29C338F1}" presName="horzTwo" presStyleCnt="0"/>
      <dgm:spPr/>
    </dgm:pt>
    <dgm:pt modelId="{4241FE18-8900-420C-834C-5E6DAB9F96E0}" type="pres">
      <dgm:prSet presAssocID="{15CF6E9A-8FED-4D5D-87A6-CC36FFE337E7}" presName="vertThree" presStyleCnt="0"/>
      <dgm:spPr/>
    </dgm:pt>
    <dgm:pt modelId="{D59D2176-1450-40E1-843C-F62075DC06CF}" type="pres">
      <dgm:prSet presAssocID="{15CF6E9A-8FED-4D5D-87A6-CC36FFE337E7}" presName="txThree" presStyleLbl="node3" presStyleIdx="0" presStyleCnt="9">
        <dgm:presLayoutVars>
          <dgm:chPref val="3"/>
        </dgm:presLayoutVars>
      </dgm:prSet>
      <dgm:spPr/>
    </dgm:pt>
    <dgm:pt modelId="{B08EE4C5-15EB-4FFD-99F2-D403ED4A598A}" type="pres">
      <dgm:prSet presAssocID="{15CF6E9A-8FED-4D5D-87A6-CC36FFE337E7}" presName="horzThree" presStyleCnt="0"/>
      <dgm:spPr/>
    </dgm:pt>
    <dgm:pt modelId="{A8D9B9FF-EDA8-4C42-945D-602D465B7B85}" type="pres">
      <dgm:prSet presAssocID="{1ADFFA00-25B7-4FA7-B8D6-E094895E3EDE}" presName="sibSpaceThree" presStyleCnt="0"/>
      <dgm:spPr/>
    </dgm:pt>
    <dgm:pt modelId="{1BA3793A-4F2B-4A3B-A554-4629D8DA01C6}" type="pres">
      <dgm:prSet presAssocID="{3B3EE1CC-52B9-42A7-A598-2363AEDBD734}" presName="vertThree" presStyleCnt="0"/>
      <dgm:spPr/>
    </dgm:pt>
    <dgm:pt modelId="{BF3B605C-7F23-4E3C-A753-77A443F95C9F}" type="pres">
      <dgm:prSet presAssocID="{3B3EE1CC-52B9-42A7-A598-2363AEDBD734}" presName="txThree" presStyleLbl="node3" presStyleIdx="1" presStyleCnt="9">
        <dgm:presLayoutVars>
          <dgm:chPref val="3"/>
        </dgm:presLayoutVars>
      </dgm:prSet>
      <dgm:spPr/>
    </dgm:pt>
    <dgm:pt modelId="{3573D0BD-47B7-435C-811E-A5A9C5437E49}" type="pres">
      <dgm:prSet presAssocID="{3B3EE1CC-52B9-42A7-A598-2363AEDBD734}" presName="horzThree" presStyleCnt="0"/>
      <dgm:spPr/>
    </dgm:pt>
    <dgm:pt modelId="{5B1C8516-FAA9-4F4B-995E-059420484E4C}" type="pres">
      <dgm:prSet presAssocID="{A9E02052-703D-4C86-B142-401D3B57E0F9}" presName="sibSpaceThree" presStyleCnt="0"/>
      <dgm:spPr/>
    </dgm:pt>
    <dgm:pt modelId="{3BB42320-6B7E-416D-A4F3-F29DABF7257F}" type="pres">
      <dgm:prSet presAssocID="{248039AB-5199-43C5-A8FA-708D9DD059E7}" presName="vertThree" presStyleCnt="0"/>
      <dgm:spPr/>
    </dgm:pt>
    <dgm:pt modelId="{4DF7CD58-4D80-42F9-A8D9-3D3FF797D772}" type="pres">
      <dgm:prSet presAssocID="{248039AB-5199-43C5-A8FA-708D9DD059E7}" presName="txThree" presStyleLbl="node3" presStyleIdx="2" presStyleCnt="9">
        <dgm:presLayoutVars>
          <dgm:chPref val="3"/>
        </dgm:presLayoutVars>
      </dgm:prSet>
      <dgm:spPr/>
    </dgm:pt>
    <dgm:pt modelId="{C65196C8-3B3B-47E7-B37A-9F5D06237CF6}" type="pres">
      <dgm:prSet presAssocID="{248039AB-5199-43C5-A8FA-708D9DD059E7}" presName="horzThree" presStyleCnt="0"/>
      <dgm:spPr/>
    </dgm:pt>
    <dgm:pt modelId="{1CC80035-198F-45D0-BECA-40A17DB28B75}" type="pres">
      <dgm:prSet presAssocID="{21F2C661-51FB-4047-8968-9E48D2C02139}" presName="sibSpaceThree" presStyleCnt="0"/>
      <dgm:spPr/>
    </dgm:pt>
    <dgm:pt modelId="{CB917B37-34CA-4EBF-82D0-D543B7D6F681}" type="pres">
      <dgm:prSet presAssocID="{80B8C356-48B4-44A8-B3C4-B56BB8B97410}" presName="vertThree" presStyleCnt="0"/>
      <dgm:spPr/>
    </dgm:pt>
    <dgm:pt modelId="{73CA7E33-5951-4D7C-8FA1-014667DE5ED8}" type="pres">
      <dgm:prSet presAssocID="{80B8C356-48B4-44A8-B3C4-B56BB8B97410}" presName="txThree" presStyleLbl="node3" presStyleIdx="3" presStyleCnt="9">
        <dgm:presLayoutVars>
          <dgm:chPref val="3"/>
        </dgm:presLayoutVars>
      </dgm:prSet>
      <dgm:spPr/>
    </dgm:pt>
    <dgm:pt modelId="{7F754059-1C96-4713-893A-C0D347FE0E8A}" type="pres">
      <dgm:prSet presAssocID="{80B8C356-48B4-44A8-B3C4-B56BB8B97410}" presName="horzThree" presStyleCnt="0"/>
      <dgm:spPr/>
    </dgm:pt>
    <dgm:pt modelId="{590ABB95-97CD-4440-8CA7-3354D7AAA456}" type="pres">
      <dgm:prSet presAssocID="{D6125B48-F265-4896-B3BB-DE2B541B052B}" presName="sibSpaceTwo" presStyleCnt="0"/>
      <dgm:spPr/>
    </dgm:pt>
    <dgm:pt modelId="{E04E3907-1AAE-4955-A7F2-0D4AFB7065EB}" type="pres">
      <dgm:prSet presAssocID="{E49A7FA9-D704-4348-8CD4-26786FEFB84C}" presName="vertTwo" presStyleCnt="0"/>
      <dgm:spPr/>
    </dgm:pt>
    <dgm:pt modelId="{479B5BB1-6F27-42B5-B532-580C2222CA5A}" type="pres">
      <dgm:prSet presAssocID="{E49A7FA9-D704-4348-8CD4-26786FEFB84C}" presName="txTwo" presStyleLbl="node2" presStyleIdx="1" presStyleCnt="2" custScaleY="37709">
        <dgm:presLayoutVars>
          <dgm:chPref val="3"/>
        </dgm:presLayoutVars>
      </dgm:prSet>
      <dgm:spPr/>
    </dgm:pt>
    <dgm:pt modelId="{A4C99107-978A-40E0-A321-E32254543F4A}" type="pres">
      <dgm:prSet presAssocID="{E49A7FA9-D704-4348-8CD4-26786FEFB84C}" presName="parTransTwo" presStyleCnt="0"/>
      <dgm:spPr/>
    </dgm:pt>
    <dgm:pt modelId="{7F698139-1746-414F-806D-083F6A554291}" type="pres">
      <dgm:prSet presAssocID="{E49A7FA9-D704-4348-8CD4-26786FEFB84C}" presName="horzTwo" presStyleCnt="0"/>
      <dgm:spPr/>
    </dgm:pt>
    <dgm:pt modelId="{5C839085-8343-4F7F-8CE3-B2C7ABC91719}" type="pres">
      <dgm:prSet presAssocID="{A7046B85-6F68-4D68-955E-5B5479BF3D86}" presName="vertThree" presStyleCnt="0"/>
      <dgm:spPr/>
    </dgm:pt>
    <dgm:pt modelId="{A23A05A7-F3DC-4BAC-9E93-2F8E210B5052}" type="pres">
      <dgm:prSet presAssocID="{A7046B85-6F68-4D68-955E-5B5479BF3D86}" presName="txThree" presStyleLbl="node3" presStyleIdx="4" presStyleCnt="9" custScaleY="50955">
        <dgm:presLayoutVars>
          <dgm:chPref val="3"/>
        </dgm:presLayoutVars>
      </dgm:prSet>
      <dgm:spPr/>
    </dgm:pt>
    <dgm:pt modelId="{E8F86242-E7C5-4E56-B229-DF093A9A501C}" type="pres">
      <dgm:prSet presAssocID="{A7046B85-6F68-4D68-955E-5B5479BF3D86}" presName="horzThree" presStyleCnt="0"/>
      <dgm:spPr/>
    </dgm:pt>
    <dgm:pt modelId="{74E177FE-AA16-43A1-9B97-BC15C6A4FF74}" type="pres">
      <dgm:prSet presAssocID="{44C2EF24-6921-4A87-83B9-EA1D91B36AF5}" presName="sibSpaceThree" presStyleCnt="0"/>
      <dgm:spPr/>
    </dgm:pt>
    <dgm:pt modelId="{8E7C4563-9668-4CFB-9DB4-1E212241F121}" type="pres">
      <dgm:prSet presAssocID="{72EBBD30-CE32-437F-BE1A-4656CB54A606}" presName="vertThree" presStyleCnt="0"/>
      <dgm:spPr/>
    </dgm:pt>
    <dgm:pt modelId="{CDAA655F-A670-4BE0-86F9-B477D1102D31}" type="pres">
      <dgm:prSet presAssocID="{72EBBD30-CE32-437F-BE1A-4656CB54A606}" presName="txThree" presStyleLbl="node3" presStyleIdx="5" presStyleCnt="9" custScaleY="50955">
        <dgm:presLayoutVars>
          <dgm:chPref val="3"/>
        </dgm:presLayoutVars>
      </dgm:prSet>
      <dgm:spPr/>
    </dgm:pt>
    <dgm:pt modelId="{B029C7E1-3001-4352-B97C-C50517065E80}" type="pres">
      <dgm:prSet presAssocID="{72EBBD30-CE32-437F-BE1A-4656CB54A606}" presName="horzThree" presStyleCnt="0"/>
      <dgm:spPr/>
    </dgm:pt>
    <dgm:pt modelId="{B329FFBB-C875-4D97-A277-D22D5ADAD87F}" type="pres">
      <dgm:prSet presAssocID="{8CCFD414-FA4E-4C3C-83CC-3E390EE6B85C}" presName="sibSpaceThree" presStyleCnt="0"/>
      <dgm:spPr/>
    </dgm:pt>
    <dgm:pt modelId="{B36F16DA-5683-473E-A854-CB25C15E95DA}" type="pres">
      <dgm:prSet presAssocID="{4DE1A325-AD9F-453C-ABD7-5597A45D0F19}" presName="vertThree" presStyleCnt="0"/>
      <dgm:spPr/>
    </dgm:pt>
    <dgm:pt modelId="{C7CB5FFF-9A82-4D57-8848-DA3B92FE800C}" type="pres">
      <dgm:prSet presAssocID="{4DE1A325-AD9F-453C-ABD7-5597A45D0F19}" presName="txThree" presStyleLbl="node3" presStyleIdx="6" presStyleCnt="9" custScaleY="50955">
        <dgm:presLayoutVars>
          <dgm:chPref val="3"/>
        </dgm:presLayoutVars>
      </dgm:prSet>
      <dgm:spPr/>
    </dgm:pt>
    <dgm:pt modelId="{588D2831-2AF2-4D04-ACE7-DBA9DFA8ABF1}" type="pres">
      <dgm:prSet presAssocID="{4DE1A325-AD9F-453C-ABD7-5597A45D0F19}" presName="horzThree" presStyleCnt="0"/>
      <dgm:spPr/>
    </dgm:pt>
    <dgm:pt modelId="{78083463-6413-4FD5-BEAA-E4A0210ACD3F}" type="pres">
      <dgm:prSet presAssocID="{57A74070-D442-4BC9-B72E-6148661DA5FA}" presName="sibSpaceThree" presStyleCnt="0"/>
      <dgm:spPr/>
    </dgm:pt>
    <dgm:pt modelId="{33DE6F4F-0439-4BAC-91F5-10B01F8835A6}" type="pres">
      <dgm:prSet presAssocID="{A0CAB85E-5DF9-4C28-AF46-FBCB5217FB5D}" presName="vertThree" presStyleCnt="0"/>
      <dgm:spPr/>
    </dgm:pt>
    <dgm:pt modelId="{6C30C1EF-B7A0-49A5-BF54-474AC0E75EA6}" type="pres">
      <dgm:prSet presAssocID="{A0CAB85E-5DF9-4C28-AF46-FBCB5217FB5D}" presName="txThree" presStyleLbl="node3" presStyleIdx="7" presStyleCnt="9" custScaleY="50955">
        <dgm:presLayoutVars>
          <dgm:chPref val="3"/>
        </dgm:presLayoutVars>
      </dgm:prSet>
      <dgm:spPr/>
    </dgm:pt>
    <dgm:pt modelId="{E3BA32F7-CDCA-4BDE-8B92-DF21188AA26D}" type="pres">
      <dgm:prSet presAssocID="{A0CAB85E-5DF9-4C28-AF46-FBCB5217FB5D}" presName="horzThree" presStyleCnt="0"/>
      <dgm:spPr/>
    </dgm:pt>
    <dgm:pt modelId="{12226625-AFDD-41E0-BD0D-F0D87E0D40D7}" type="pres">
      <dgm:prSet presAssocID="{389EE7BF-909D-4E47-B53E-4AC7AC6E6D06}" presName="sibSpaceThree" presStyleCnt="0"/>
      <dgm:spPr/>
    </dgm:pt>
    <dgm:pt modelId="{0E424E66-430E-458F-93EC-E5DA3EA9FAAC}" type="pres">
      <dgm:prSet presAssocID="{08192195-60BB-4516-BCA7-6EAEF8FC305C}" presName="vertThree" presStyleCnt="0"/>
      <dgm:spPr/>
    </dgm:pt>
    <dgm:pt modelId="{54E5CFBA-D45F-45B5-ADFC-368FBAD59F8D}" type="pres">
      <dgm:prSet presAssocID="{08192195-60BB-4516-BCA7-6EAEF8FC305C}" presName="txThree" presStyleLbl="node3" presStyleIdx="8" presStyleCnt="9" custScaleY="50955">
        <dgm:presLayoutVars>
          <dgm:chPref val="3"/>
        </dgm:presLayoutVars>
      </dgm:prSet>
      <dgm:spPr/>
    </dgm:pt>
    <dgm:pt modelId="{94B939C4-4F8B-462E-A1A5-75A06B5C7550}" type="pres">
      <dgm:prSet presAssocID="{08192195-60BB-4516-BCA7-6EAEF8FC305C}" presName="horzThree" presStyleCnt="0"/>
      <dgm:spPr/>
    </dgm:pt>
  </dgm:ptLst>
  <dgm:cxnLst>
    <dgm:cxn modelId="{E13E5E0F-5164-48F7-8F5A-D865AFF6B65D}" type="presOf" srcId="{4DE1A325-AD9F-453C-ABD7-5597A45D0F19}" destId="{C7CB5FFF-9A82-4D57-8848-DA3B92FE800C}" srcOrd="0" destOrd="0" presId="urn:microsoft.com/office/officeart/2005/8/layout/hierarchy4"/>
    <dgm:cxn modelId="{A80F7F1F-069C-430B-8BAD-DF3650ADC039}" type="presOf" srcId="{3C5AA700-10DB-4EF6-A488-E4B7611426B1}" destId="{B3A7F5AC-905F-4366-AF0B-BD737932ED34}" srcOrd="0" destOrd="0" presId="urn:microsoft.com/office/officeart/2005/8/layout/hierarchy4"/>
    <dgm:cxn modelId="{89A7B12D-3D3C-4DD9-A926-3A30D7D8E67E}" type="presOf" srcId="{A0CAB85E-5DF9-4C28-AF46-FBCB5217FB5D}" destId="{6C30C1EF-B7A0-49A5-BF54-474AC0E75EA6}" srcOrd="0" destOrd="0" presId="urn:microsoft.com/office/officeart/2005/8/layout/hierarchy4"/>
    <dgm:cxn modelId="{701B483C-DD18-4982-9616-374AB5FEC0DA}" srcId="{3C5AA700-10DB-4EF6-A488-E4B7611426B1}" destId="{E49A7FA9-D704-4348-8CD4-26786FEFB84C}" srcOrd="1" destOrd="0" parTransId="{E2059CAD-A6DB-48C7-94E2-4E4C26C66AAA}" sibTransId="{0DC1AA6B-E922-467F-9A30-925BD0E11239}"/>
    <dgm:cxn modelId="{7358D83F-427E-4C38-8B21-1A831CE724DD}" type="presOf" srcId="{01456738-7B1B-434E-9184-341199F3FF22}" destId="{D33B81CD-A286-4701-AE8A-BC01AD927E8B}" srcOrd="0" destOrd="0" presId="urn:microsoft.com/office/officeart/2005/8/layout/hierarchy4"/>
    <dgm:cxn modelId="{687EA15B-FB9B-4890-B056-264D64618BFB}" srcId="{01456738-7B1B-434E-9184-341199F3FF22}" destId="{3C5AA700-10DB-4EF6-A488-E4B7611426B1}" srcOrd="0" destOrd="0" parTransId="{D9A8712C-C9DF-41AA-B33B-068B06DA3573}" sibTransId="{DE04015E-CF8B-427D-8A85-D9CF9F377256}"/>
    <dgm:cxn modelId="{4102B15C-74D0-4B58-9B54-B74F5F6D2ACA}" srcId="{E49A7FA9-D704-4348-8CD4-26786FEFB84C}" destId="{4DE1A325-AD9F-453C-ABD7-5597A45D0F19}" srcOrd="2" destOrd="0" parTransId="{F42977E6-FC84-4A89-A147-240800F3B05D}" sibTransId="{57A74070-D442-4BC9-B72E-6148661DA5FA}"/>
    <dgm:cxn modelId="{BA36817A-0B3A-49D9-8746-2BFA414B1AB5}" type="presOf" srcId="{08192195-60BB-4516-BCA7-6EAEF8FC305C}" destId="{54E5CFBA-D45F-45B5-ADFC-368FBAD59F8D}" srcOrd="0" destOrd="0" presId="urn:microsoft.com/office/officeart/2005/8/layout/hierarchy4"/>
    <dgm:cxn modelId="{470FEC5A-0E66-4B4B-A7D6-069184123A64}" srcId="{3C5AA700-10DB-4EF6-A488-E4B7611426B1}" destId="{4596D037-7610-4320-B0AB-EA5B29C338F1}" srcOrd="0" destOrd="0" parTransId="{E1D9B3BD-49AE-4362-ADFD-5F88C634C37E}" sibTransId="{D6125B48-F265-4896-B3BB-DE2B541B052B}"/>
    <dgm:cxn modelId="{227CCA7F-7132-42E9-B69D-C99C06FAA8EE}" type="presOf" srcId="{72EBBD30-CE32-437F-BE1A-4656CB54A606}" destId="{CDAA655F-A670-4BE0-86F9-B477D1102D31}" srcOrd="0" destOrd="0" presId="urn:microsoft.com/office/officeart/2005/8/layout/hierarchy4"/>
    <dgm:cxn modelId="{3EDAA592-C959-4F21-8049-56CEBC5A0E71}" srcId="{E49A7FA9-D704-4348-8CD4-26786FEFB84C}" destId="{A0CAB85E-5DF9-4C28-AF46-FBCB5217FB5D}" srcOrd="3" destOrd="0" parTransId="{2787B7AD-5AAC-49A3-90FE-AAC4BF8EDFA7}" sibTransId="{389EE7BF-909D-4E47-B53E-4AC7AC6E6D06}"/>
    <dgm:cxn modelId="{C8A9F39B-7DAC-4530-A274-58129379D7C0}" type="presOf" srcId="{4596D037-7610-4320-B0AB-EA5B29C338F1}" destId="{60843FAF-5FEE-4924-92DF-E22692B4B177}" srcOrd="0" destOrd="0" presId="urn:microsoft.com/office/officeart/2005/8/layout/hierarchy4"/>
    <dgm:cxn modelId="{F6A9529F-81AA-4EA8-A4DF-446C7E2A937A}" type="presOf" srcId="{15CF6E9A-8FED-4D5D-87A6-CC36FFE337E7}" destId="{D59D2176-1450-40E1-843C-F62075DC06CF}" srcOrd="0" destOrd="0" presId="urn:microsoft.com/office/officeart/2005/8/layout/hierarchy4"/>
    <dgm:cxn modelId="{EDFDEEA0-8272-4F88-8D5A-F49148D7D969}" type="presOf" srcId="{A7046B85-6F68-4D68-955E-5B5479BF3D86}" destId="{A23A05A7-F3DC-4BAC-9E93-2F8E210B5052}" srcOrd="0" destOrd="0" presId="urn:microsoft.com/office/officeart/2005/8/layout/hierarchy4"/>
    <dgm:cxn modelId="{297C09A1-D3E9-488E-AD5C-775ACC0AAA04}" srcId="{E49A7FA9-D704-4348-8CD4-26786FEFB84C}" destId="{72EBBD30-CE32-437F-BE1A-4656CB54A606}" srcOrd="1" destOrd="0" parTransId="{5CC8B49F-ED07-4924-B049-C31B82BB7A8B}" sibTransId="{8CCFD414-FA4E-4C3C-83CC-3E390EE6B85C}"/>
    <dgm:cxn modelId="{7D76CAA9-D19C-46E7-946E-DC533BC9471F}" srcId="{E49A7FA9-D704-4348-8CD4-26786FEFB84C}" destId="{08192195-60BB-4516-BCA7-6EAEF8FC305C}" srcOrd="4" destOrd="0" parTransId="{7559271E-2688-44A7-AF91-B3B99B59ED83}" sibTransId="{19FE33B5-E55F-4F64-96FF-001565B3CF9E}"/>
    <dgm:cxn modelId="{172155AA-1ADF-4371-9025-235ACE13D759}" srcId="{4596D037-7610-4320-B0AB-EA5B29C338F1}" destId="{80B8C356-48B4-44A8-B3C4-B56BB8B97410}" srcOrd="3" destOrd="0" parTransId="{5D05C7A9-AF2B-4C26-9DF0-260B16457044}" sibTransId="{1B119E66-F289-41F0-96F4-58B416F135B3}"/>
    <dgm:cxn modelId="{C87FC2B2-F0DF-49BA-948C-1EC764F050D3}" srcId="{E49A7FA9-D704-4348-8CD4-26786FEFB84C}" destId="{A7046B85-6F68-4D68-955E-5B5479BF3D86}" srcOrd="0" destOrd="0" parTransId="{4B003EE3-B163-4131-83AD-91DDD9ED93B4}" sibTransId="{44C2EF24-6921-4A87-83B9-EA1D91B36AF5}"/>
    <dgm:cxn modelId="{A48A24B8-6BEB-4D58-9A39-BD6DB7735CF0}" type="presOf" srcId="{80B8C356-48B4-44A8-B3C4-B56BB8B97410}" destId="{73CA7E33-5951-4D7C-8FA1-014667DE5ED8}" srcOrd="0" destOrd="0" presId="urn:microsoft.com/office/officeart/2005/8/layout/hierarchy4"/>
    <dgm:cxn modelId="{4C0A19BA-6AAB-4A40-AE09-7C9271EE7835}" srcId="{4596D037-7610-4320-B0AB-EA5B29C338F1}" destId="{248039AB-5199-43C5-A8FA-708D9DD059E7}" srcOrd="2" destOrd="0" parTransId="{4931BC87-A763-42A9-AA97-80552731DC55}" sibTransId="{21F2C661-51FB-4047-8968-9E48D2C02139}"/>
    <dgm:cxn modelId="{02FDF7D5-3BC6-4658-8416-91C05548AF29}" type="presOf" srcId="{248039AB-5199-43C5-A8FA-708D9DD059E7}" destId="{4DF7CD58-4D80-42F9-A8D9-3D3FF797D772}" srcOrd="0" destOrd="0" presId="urn:microsoft.com/office/officeart/2005/8/layout/hierarchy4"/>
    <dgm:cxn modelId="{30288FD9-8DA5-474D-B34C-5E5815EDF397}" type="presOf" srcId="{E49A7FA9-D704-4348-8CD4-26786FEFB84C}" destId="{479B5BB1-6F27-42B5-B532-580C2222CA5A}" srcOrd="0" destOrd="0" presId="urn:microsoft.com/office/officeart/2005/8/layout/hierarchy4"/>
    <dgm:cxn modelId="{844D86DD-FB0F-481E-A463-58807F6F35DF}" srcId="{4596D037-7610-4320-B0AB-EA5B29C338F1}" destId="{15CF6E9A-8FED-4D5D-87A6-CC36FFE337E7}" srcOrd="0" destOrd="0" parTransId="{87375C8E-7E33-47B9-A6EB-99F79EA0B7E2}" sibTransId="{1ADFFA00-25B7-4FA7-B8D6-E094895E3EDE}"/>
    <dgm:cxn modelId="{6CA5AEEB-421D-47D9-A6A4-FF573A87B092}" srcId="{4596D037-7610-4320-B0AB-EA5B29C338F1}" destId="{3B3EE1CC-52B9-42A7-A598-2363AEDBD734}" srcOrd="1" destOrd="0" parTransId="{709BB702-6285-4553-9279-095A2D1960E9}" sibTransId="{A9E02052-703D-4C86-B142-401D3B57E0F9}"/>
    <dgm:cxn modelId="{0FE373F7-72D6-4A80-B87D-876F9B015AC2}" type="presOf" srcId="{3B3EE1CC-52B9-42A7-A598-2363AEDBD734}" destId="{BF3B605C-7F23-4E3C-A753-77A443F95C9F}" srcOrd="0" destOrd="0" presId="urn:microsoft.com/office/officeart/2005/8/layout/hierarchy4"/>
    <dgm:cxn modelId="{B3EF314F-AA10-4736-8AA7-C15095D3AB6B}" type="presParOf" srcId="{D33B81CD-A286-4701-AE8A-BC01AD927E8B}" destId="{8C656B66-2042-4789-9293-966A82CF31AF}" srcOrd="0" destOrd="0" presId="urn:microsoft.com/office/officeart/2005/8/layout/hierarchy4"/>
    <dgm:cxn modelId="{224574A0-CB15-4EA7-B7D7-3ECF6324FE0C}" type="presParOf" srcId="{8C656B66-2042-4789-9293-966A82CF31AF}" destId="{B3A7F5AC-905F-4366-AF0B-BD737932ED34}" srcOrd="0" destOrd="0" presId="urn:microsoft.com/office/officeart/2005/8/layout/hierarchy4"/>
    <dgm:cxn modelId="{062D65D7-2B13-47FF-9C25-C0ED1B0C2E8B}" type="presParOf" srcId="{8C656B66-2042-4789-9293-966A82CF31AF}" destId="{7877B317-C32A-4C25-BE72-2A1AB6E386EE}" srcOrd="1" destOrd="0" presId="urn:microsoft.com/office/officeart/2005/8/layout/hierarchy4"/>
    <dgm:cxn modelId="{33C9E761-0C85-49E6-A32F-6CFBCF1ABA41}" type="presParOf" srcId="{8C656B66-2042-4789-9293-966A82CF31AF}" destId="{21332A45-3AB3-4E1E-8417-28A2BB230B77}" srcOrd="2" destOrd="0" presId="urn:microsoft.com/office/officeart/2005/8/layout/hierarchy4"/>
    <dgm:cxn modelId="{F1E604BB-47E2-43D9-87B2-FC1628C612FD}" type="presParOf" srcId="{21332A45-3AB3-4E1E-8417-28A2BB230B77}" destId="{9C4D951C-ADCD-4DC9-9AF7-46EF66EC1A6F}" srcOrd="0" destOrd="0" presId="urn:microsoft.com/office/officeart/2005/8/layout/hierarchy4"/>
    <dgm:cxn modelId="{DF0EC492-A39F-4249-B7D2-738A4A9282C5}" type="presParOf" srcId="{9C4D951C-ADCD-4DC9-9AF7-46EF66EC1A6F}" destId="{60843FAF-5FEE-4924-92DF-E22692B4B177}" srcOrd="0" destOrd="0" presId="urn:microsoft.com/office/officeart/2005/8/layout/hierarchy4"/>
    <dgm:cxn modelId="{FBEE71B2-D7B0-4210-B880-41825F3CF486}" type="presParOf" srcId="{9C4D951C-ADCD-4DC9-9AF7-46EF66EC1A6F}" destId="{882204BB-5EFB-4631-A6F3-A26B4DE126ED}" srcOrd="1" destOrd="0" presId="urn:microsoft.com/office/officeart/2005/8/layout/hierarchy4"/>
    <dgm:cxn modelId="{4CA2A6B5-720C-4AE5-BC61-19CA1BDA12DC}" type="presParOf" srcId="{9C4D951C-ADCD-4DC9-9AF7-46EF66EC1A6F}" destId="{D649BCEE-8E73-4553-89BB-D0A2BB5DF935}" srcOrd="2" destOrd="0" presId="urn:microsoft.com/office/officeart/2005/8/layout/hierarchy4"/>
    <dgm:cxn modelId="{5CCF44FB-F1C7-4F26-970D-9BBB2664C8AF}" type="presParOf" srcId="{D649BCEE-8E73-4553-89BB-D0A2BB5DF935}" destId="{4241FE18-8900-420C-834C-5E6DAB9F96E0}" srcOrd="0" destOrd="0" presId="urn:microsoft.com/office/officeart/2005/8/layout/hierarchy4"/>
    <dgm:cxn modelId="{A1E2F4BB-C730-473E-848F-E16EB9B6742B}" type="presParOf" srcId="{4241FE18-8900-420C-834C-5E6DAB9F96E0}" destId="{D59D2176-1450-40E1-843C-F62075DC06CF}" srcOrd="0" destOrd="0" presId="urn:microsoft.com/office/officeart/2005/8/layout/hierarchy4"/>
    <dgm:cxn modelId="{2B814C2C-147E-41F5-B877-124706C7935E}" type="presParOf" srcId="{4241FE18-8900-420C-834C-5E6DAB9F96E0}" destId="{B08EE4C5-15EB-4FFD-99F2-D403ED4A598A}" srcOrd="1" destOrd="0" presId="urn:microsoft.com/office/officeart/2005/8/layout/hierarchy4"/>
    <dgm:cxn modelId="{A6DB7FB7-078A-4023-86C3-AC3A296DA391}" type="presParOf" srcId="{D649BCEE-8E73-4553-89BB-D0A2BB5DF935}" destId="{A8D9B9FF-EDA8-4C42-945D-602D465B7B85}" srcOrd="1" destOrd="0" presId="urn:microsoft.com/office/officeart/2005/8/layout/hierarchy4"/>
    <dgm:cxn modelId="{F284701C-F66A-41AC-BC41-8735FBB35E2B}" type="presParOf" srcId="{D649BCEE-8E73-4553-89BB-D0A2BB5DF935}" destId="{1BA3793A-4F2B-4A3B-A554-4629D8DA01C6}" srcOrd="2" destOrd="0" presId="urn:microsoft.com/office/officeart/2005/8/layout/hierarchy4"/>
    <dgm:cxn modelId="{560766FC-0229-4F10-95B2-EAABA477E1C0}" type="presParOf" srcId="{1BA3793A-4F2B-4A3B-A554-4629D8DA01C6}" destId="{BF3B605C-7F23-4E3C-A753-77A443F95C9F}" srcOrd="0" destOrd="0" presId="urn:microsoft.com/office/officeart/2005/8/layout/hierarchy4"/>
    <dgm:cxn modelId="{9C02418A-59CB-4CF0-955C-820D71AD8EC0}" type="presParOf" srcId="{1BA3793A-4F2B-4A3B-A554-4629D8DA01C6}" destId="{3573D0BD-47B7-435C-811E-A5A9C5437E49}" srcOrd="1" destOrd="0" presId="urn:microsoft.com/office/officeart/2005/8/layout/hierarchy4"/>
    <dgm:cxn modelId="{16816D03-8590-40DF-85A8-AE9C025426B9}" type="presParOf" srcId="{D649BCEE-8E73-4553-89BB-D0A2BB5DF935}" destId="{5B1C8516-FAA9-4F4B-995E-059420484E4C}" srcOrd="3" destOrd="0" presId="urn:microsoft.com/office/officeart/2005/8/layout/hierarchy4"/>
    <dgm:cxn modelId="{7876FE92-AE2D-4BF9-B536-C3EE7449456E}" type="presParOf" srcId="{D649BCEE-8E73-4553-89BB-D0A2BB5DF935}" destId="{3BB42320-6B7E-416D-A4F3-F29DABF7257F}" srcOrd="4" destOrd="0" presId="urn:microsoft.com/office/officeart/2005/8/layout/hierarchy4"/>
    <dgm:cxn modelId="{302A7FC0-6CCE-47B5-98F7-CC681875E035}" type="presParOf" srcId="{3BB42320-6B7E-416D-A4F3-F29DABF7257F}" destId="{4DF7CD58-4D80-42F9-A8D9-3D3FF797D772}" srcOrd="0" destOrd="0" presId="urn:microsoft.com/office/officeart/2005/8/layout/hierarchy4"/>
    <dgm:cxn modelId="{9E89C5A4-0DDA-4700-9865-2D16260FE75F}" type="presParOf" srcId="{3BB42320-6B7E-416D-A4F3-F29DABF7257F}" destId="{C65196C8-3B3B-47E7-B37A-9F5D06237CF6}" srcOrd="1" destOrd="0" presId="urn:microsoft.com/office/officeart/2005/8/layout/hierarchy4"/>
    <dgm:cxn modelId="{F0B2D282-22B1-435D-9CD0-864CF7683F0F}" type="presParOf" srcId="{D649BCEE-8E73-4553-89BB-D0A2BB5DF935}" destId="{1CC80035-198F-45D0-BECA-40A17DB28B75}" srcOrd="5" destOrd="0" presId="urn:microsoft.com/office/officeart/2005/8/layout/hierarchy4"/>
    <dgm:cxn modelId="{61F742A2-8532-4936-B210-56219D3966D1}" type="presParOf" srcId="{D649BCEE-8E73-4553-89BB-D0A2BB5DF935}" destId="{CB917B37-34CA-4EBF-82D0-D543B7D6F681}" srcOrd="6" destOrd="0" presId="urn:microsoft.com/office/officeart/2005/8/layout/hierarchy4"/>
    <dgm:cxn modelId="{ADCDE963-8C91-4204-A2A4-A27799855E79}" type="presParOf" srcId="{CB917B37-34CA-4EBF-82D0-D543B7D6F681}" destId="{73CA7E33-5951-4D7C-8FA1-014667DE5ED8}" srcOrd="0" destOrd="0" presId="urn:microsoft.com/office/officeart/2005/8/layout/hierarchy4"/>
    <dgm:cxn modelId="{976F21B9-C6A9-4EA2-B734-C73E778290AB}" type="presParOf" srcId="{CB917B37-34CA-4EBF-82D0-D543B7D6F681}" destId="{7F754059-1C96-4713-893A-C0D347FE0E8A}" srcOrd="1" destOrd="0" presId="urn:microsoft.com/office/officeart/2005/8/layout/hierarchy4"/>
    <dgm:cxn modelId="{ADA6A011-A6F1-49B1-A04F-8A4F3E15A5A9}" type="presParOf" srcId="{21332A45-3AB3-4E1E-8417-28A2BB230B77}" destId="{590ABB95-97CD-4440-8CA7-3354D7AAA456}" srcOrd="1" destOrd="0" presId="urn:microsoft.com/office/officeart/2005/8/layout/hierarchy4"/>
    <dgm:cxn modelId="{5B181548-AFFA-47FD-90DB-2D1B5D223D75}" type="presParOf" srcId="{21332A45-3AB3-4E1E-8417-28A2BB230B77}" destId="{E04E3907-1AAE-4955-A7F2-0D4AFB7065EB}" srcOrd="2" destOrd="0" presId="urn:microsoft.com/office/officeart/2005/8/layout/hierarchy4"/>
    <dgm:cxn modelId="{DAE800DD-865F-4C7C-AA8F-E4B8582D472E}" type="presParOf" srcId="{E04E3907-1AAE-4955-A7F2-0D4AFB7065EB}" destId="{479B5BB1-6F27-42B5-B532-580C2222CA5A}" srcOrd="0" destOrd="0" presId="urn:microsoft.com/office/officeart/2005/8/layout/hierarchy4"/>
    <dgm:cxn modelId="{6A560408-512A-4C49-8823-85B002DF1217}" type="presParOf" srcId="{E04E3907-1AAE-4955-A7F2-0D4AFB7065EB}" destId="{A4C99107-978A-40E0-A321-E32254543F4A}" srcOrd="1" destOrd="0" presId="urn:microsoft.com/office/officeart/2005/8/layout/hierarchy4"/>
    <dgm:cxn modelId="{E3CF6C07-837F-4645-BE62-7882B8F8EDAE}" type="presParOf" srcId="{E04E3907-1AAE-4955-A7F2-0D4AFB7065EB}" destId="{7F698139-1746-414F-806D-083F6A554291}" srcOrd="2" destOrd="0" presId="urn:microsoft.com/office/officeart/2005/8/layout/hierarchy4"/>
    <dgm:cxn modelId="{355BC185-22BF-405A-A967-5B99D63B06E8}" type="presParOf" srcId="{7F698139-1746-414F-806D-083F6A554291}" destId="{5C839085-8343-4F7F-8CE3-B2C7ABC91719}" srcOrd="0" destOrd="0" presId="urn:microsoft.com/office/officeart/2005/8/layout/hierarchy4"/>
    <dgm:cxn modelId="{F0CEF7FB-F89D-43D5-B9F9-AB5363546E3C}" type="presParOf" srcId="{5C839085-8343-4F7F-8CE3-B2C7ABC91719}" destId="{A23A05A7-F3DC-4BAC-9E93-2F8E210B5052}" srcOrd="0" destOrd="0" presId="urn:microsoft.com/office/officeart/2005/8/layout/hierarchy4"/>
    <dgm:cxn modelId="{7A00B8E6-B3CA-44C2-A21D-FA1E2682600A}" type="presParOf" srcId="{5C839085-8343-4F7F-8CE3-B2C7ABC91719}" destId="{E8F86242-E7C5-4E56-B229-DF093A9A501C}" srcOrd="1" destOrd="0" presId="urn:microsoft.com/office/officeart/2005/8/layout/hierarchy4"/>
    <dgm:cxn modelId="{93BF7153-9EF6-42F5-978E-153F33770217}" type="presParOf" srcId="{7F698139-1746-414F-806D-083F6A554291}" destId="{74E177FE-AA16-43A1-9B97-BC15C6A4FF74}" srcOrd="1" destOrd="0" presId="urn:microsoft.com/office/officeart/2005/8/layout/hierarchy4"/>
    <dgm:cxn modelId="{DA94BF74-82E9-4646-9CDF-B278AEDF9C54}" type="presParOf" srcId="{7F698139-1746-414F-806D-083F6A554291}" destId="{8E7C4563-9668-4CFB-9DB4-1E212241F121}" srcOrd="2" destOrd="0" presId="urn:microsoft.com/office/officeart/2005/8/layout/hierarchy4"/>
    <dgm:cxn modelId="{71DA468C-BD6C-41D8-A45B-06B369673CD2}" type="presParOf" srcId="{8E7C4563-9668-4CFB-9DB4-1E212241F121}" destId="{CDAA655F-A670-4BE0-86F9-B477D1102D31}" srcOrd="0" destOrd="0" presId="urn:microsoft.com/office/officeart/2005/8/layout/hierarchy4"/>
    <dgm:cxn modelId="{347C501A-1C4C-48AA-96CB-B99E548FFF30}" type="presParOf" srcId="{8E7C4563-9668-4CFB-9DB4-1E212241F121}" destId="{B029C7E1-3001-4352-B97C-C50517065E80}" srcOrd="1" destOrd="0" presId="urn:microsoft.com/office/officeart/2005/8/layout/hierarchy4"/>
    <dgm:cxn modelId="{300E3ADC-F4F1-4306-B5E9-7995060085A7}" type="presParOf" srcId="{7F698139-1746-414F-806D-083F6A554291}" destId="{B329FFBB-C875-4D97-A277-D22D5ADAD87F}" srcOrd="3" destOrd="0" presId="urn:microsoft.com/office/officeart/2005/8/layout/hierarchy4"/>
    <dgm:cxn modelId="{9546A776-F511-4F7E-90FD-5ADC77503F86}" type="presParOf" srcId="{7F698139-1746-414F-806D-083F6A554291}" destId="{B36F16DA-5683-473E-A854-CB25C15E95DA}" srcOrd="4" destOrd="0" presId="urn:microsoft.com/office/officeart/2005/8/layout/hierarchy4"/>
    <dgm:cxn modelId="{CD846AF1-983E-4A09-8848-B896007DF464}" type="presParOf" srcId="{B36F16DA-5683-473E-A854-CB25C15E95DA}" destId="{C7CB5FFF-9A82-4D57-8848-DA3B92FE800C}" srcOrd="0" destOrd="0" presId="urn:microsoft.com/office/officeart/2005/8/layout/hierarchy4"/>
    <dgm:cxn modelId="{4F40C874-FB5F-44FF-9F35-C20B598BA35E}" type="presParOf" srcId="{B36F16DA-5683-473E-A854-CB25C15E95DA}" destId="{588D2831-2AF2-4D04-ACE7-DBA9DFA8ABF1}" srcOrd="1" destOrd="0" presId="urn:microsoft.com/office/officeart/2005/8/layout/hierarchy4"/>
    <dgm:cxn modelId="{ACF902C1-A739-4241-BFC6-D3E4A2A90631}" type="presParOf" srcId="{7F698139-1746-414F-806D-083F6A554291}" destId="{78083463-6413-4FD5-BEAA-E4A0210ACD3F}" srcOrd="5" destOrd="0" presId="urn:microsoft.com/office/officeart/2005/8/layout/hierarchy4"/>
    <dgm:cxn modelId="{41FA1292-37CF-42D1-B353-8B8438E16487}" type="presParOf" srcId="{7F698139-1746-414F-806D-083F6A554291}" destId="{33DE6F4F-0439-4BAC-91F5-10B01F8835A6}" srcOrd="6" destOrd="0" presId="urn:microsoft.com/office/officeart/2005/8/layout/hierarchy4"/>
    <dgm:cxn modelId="{FD2294B1-F9FD-4ECD-AD63-44AD9F90AE01}" type="presParOf" srcId="{33DE6F4F-0439-4BAC-91F5-10B01F8835A6}" destId="{6C30C1EF-B7A0-49A5-BF54-474AC0E75EA6}" srcOrd="0" destOrd="0" presId="urn:microsoft.com/office/officeart/2005/8/layout/hierarchy4"/>
    <dgm:cxn modelId="{0A1E4A47-0665-48F0-B5E7-25B3DF8846FA}" type="presParOf" srcId="{33DE6F4F-0439-4BAC-91F5-10B01F8835A6}" destId="{E3BA32F7-CDCA-4BDE-8B92-DF21188AA26D}" srcOrd="1" destOrd="0" presId="urn:microsoft.com/office/officeart/2005/8/layout/hierarchy4"/>
    <dgm:cxn modelId="{1AEDD2B1-4DA8-4AFD-ADBE-0BD815CFD0A6}" type="presParOf" srcId="{7F698139-1746-414F-806D-083F6A554291}" destId="{12226625-AFDD-41E0-BD0D-F0D87E0D40D7}" srcOrd="7" destOrd="0" presId="urn:microsoft.com/office/officeart/2005/8/layout/hierarchy4"/>
    <dgm:cxn modelId="{2DEBF93E-5E0F-4014-8902-9F31648F5BB0}" type="presParOf" srcId="{7F698139-1746-414F-806D-083F6A554291}" destId="{0E424E66-430E-458F-93EC-E5DA3EA9FAAC}" srcOrd="8" destOrd="0" presId="urn:microsoft.com/office/officeart/2005/8/layout/hierarchy4"/>
    <dgm:cxn modelId="{104C7C92-7A10-4AB0-BB81-924408C827B6}" type="presParOf" srcId="{0E424E66-430E-458F-93EC-E5DA3EA9FAAC}" destId="{54E5CFBA-D45F-45B5-ADFC-368FBAD59F8D}" srcOrd="0" destOrd="0" presId="urn:microsoft.com/office/officeart/2005/8/layout/hierarchy4"/>
    <dgm:cxn modelId="{430B6C8F-11B2-4335-A524-D948E507FFBA}" type="presParOf" srcId="{0E424E66-430E-458F-93EC-E5DA3EA9FAAC}" destId="{94B939C4-4F8B-462E-A1A5-75A06B5C7550}" srcOrd="1" destOrd="0" presId="urn:microsoft.com/office/officeart/2005/8/layout/hierarchy4"/>
  </dgm:cxnLst>
  <dgm:bg/>
  <dgm:whole/>
  <dgm:extLst>
    <a:ext uri="http://schemas.microsoft.com/office/drawing/2008/diagram">
      <dsp:dataModelExt xmlns:dsp="http://schemas.microsoft.com/office/drawing/2008/diagram" relId="rId9"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CF2E3233-FEF9-4085-BAB9-7E2410E67477}" type="doc">
      <dgm:prSet loTypeId="urn:microsoft.com/office/officeart/2005/8/layout/chart3" loCatId="cycle" qsTypeId="urn:microsoft.com/office/officeart/2005/8/quickstyle/3d6" qsCatId="3D" csTypeId="urn:microsoft.com/office/officeart/2005/8/colors/accent3_3" csCatId="accent3" phldr="1"/>
      <dgm:spPr/>
    </dgm:pt>
    <dgm:pt modelId="{3124DAE1-A5FD-4902-A010-A646115EAB48}">
      <dgm:prSet phldrT="[文本]" custT="1"/>
      <dgm:spPr/>
      <dgm:t>
        <a:bodyPr/>
        <a:lstStyle/>
        <a:p>
          <a:pPr algn="ctr"/>
          <a:r>
            <a:rPr lang="zh-CN" altLang="en-US" sz="1400" b="0" dirty="0">
              <a:solidFill>
                <a:schemeClr val="tx1"/>
              </a:solidFill>
              <a:latin typeface="微软雅黑" panose="020B0503020204020204" pitchFamily="34" charset="-122"/>
              <a:ea typeface="微软雅黑" panose="020B0503020204020204" pitchFamily="34" charset="-122"/>
            </a:rPr>
            <a:t>系统功能</a:t>
          </a:r>
          <a:endParaRPr lang="en-US" altLang="zh-CN" sz="1400" b="0" dirty="0">
            <a:solidFill>
              <a:schemeClr val="tx1"/>
            </a:solidFill>
            <a:latin typeface="微软雅黑" panose="020B0503020204020204" pitchFamily="34" charset="-122"/>
            <a:ea typeface="微软雅黑" panose="020B0503020204020204" pitchFamily="34" charset="-122"/>
          </a:endParaRPr>
        </a:p>
        <a:p>
          <a:pPr algn="ctr"/>
          <a:r>
            <a:rPr lang="zh-CN" altLang="en-US" sz="1400" b="0" dirty="0">
              <a:solidFill>
                <a:schemeClr val="tx1"/>
              </a:solidFill>
              <a:latin typeface="微软雅黑" panose="020B0503020204020204" pitchFamily="34" charset="-122"/>
              <a:ea typeface="微软雅黑" panose="020B0503020204020204" pitchFamily="34" charset="-122"/>
            </a:rPr>
            <a:t>模块</a:t>
          </a:r>
          <a:endParaRPr lang="en-US" altLang="zh-CN" sz="1400" b="0" dirty="0">
            <a:solidFill>
              <a:schemeClr val="tx1"/>
            </a:solidFill>
            <a:latin typeface="微软雅黑" panose="020B0503020204020204" pitchFamily="34" charset="-122"/>
            <a:ea typeface="微软雅黑" panose="020B0503020204020204" pitchFamily="34" charset="-122"/>
          </a:endParaRPr>
        </a:p>
      </dgm:t>
    </dgm:pt>
    <dgm:pt modelId="{18E4466D-E1F6-44C5-9E85-4E5EB06EA109}" type="parTrans" cxnId="{F810C549-A307-4E16-A541-FD48ACE4E245}">
      <dgm:prSet/>
      <dgm:spPr/>
      <dgm:t>
        <a:bodyPr/>
        <a:lstStyle/>
        <a:p>
          <a:endParaRPr lang="zh-CN" altLang="en-US" sz="1400" b="0">
            <a:solidFill>
              <a:schemeClr val="tx1"/>
            </a:solidFill>
            <a:latin typeface="微软雅黑" panose="020B0503020204020204" pitchFamily="34" charset="-122"/>
            <a:ea typeface="微软雅黑" panose="020B0503020204020204" pitchFamily="34" charset="-122"/>
          </a:endParaRPr>
        </a:p>
      </dgm:t>
    </dgm:pt>
    <dgm:pt modelId="{395DB7D9-72D4-43EF-8281-3BA31EDD9AB8}" type="sibTrans" cxnId="{F810C549-A307-4E16-A541-FD48ACE4E245}">
      <dgm:prSet/>
      <dgm:spPr/>
      <dgm:t>
        <a:bodyPr/>
        <a:lstStyle/>
        <a:p>
          <a:endParaRPr lang="zh-CN" altLang="en-US" sz="1400" b="0">
            <a:solidFill>
              <a:schemeClr val="tx1"/>
            </a:solidFill>
            <a:latin typeface="微软雅黑" panose="020B0503020204020204" pitchFamily="34" charset="-122"/>
            <a:ea typeface="微软雅黑" panose="020B0503020204020204" pitchFamily="34" charset="-122"/>
          </a:endParaRPr>
        </a:p>
      </dgm:t>
    </dgm:pt>
    <dgm:pt modelId="{E73D0DA4-0A95-482A-9F6E-7F52AA442262}">
      <dgm:prSet phldrT="[文本]" custT="1"/>
      <dgm:spPr/>
      <dgm:t>
        <a:bodyPr/>
        <a:lstStyle/>
        <a:p>
          <a:r>
            <a:rPr lang="zh-CN" altLang="en-US" sz="1400" b="0" dirty="0">
              <a:solidFill>
                <a:schemeClr val="tx1"/>
              </a:solidFill>
              <a:latin typeface="微软雅黑" panose="020B0503020204020204" pitchFamily="34" charset="-122"/>
              <a:ea typeface="微软雅黑" panose="020B0503020204020204" pitchFamily="34" charset="-122"/>
            </a:rPr>
            <a:t>维修标记信息管理模块</a:t>
          </a:r>
        </a:p>
      </dgm:t>
    </dgm:pt>
    <dgm:pt modelId="{8BF1F600-1230-4DC0-960A-7A477D1D8E94}" type="parTrans" cxnId="{B087F1B0-A96F-4AA2-9CB2-5211E1ED1696}">
      <dgm:prSet/>
      <dgm:spPr/>
      <dgm:t>
        <a:bodyPr/>
        <a:lstStyle/>
        <a:p>
          <a:endParaRPr lang="zh-CN" altLang="en-US" sz="1400" b="0">
            <a:solidFill>
              <a:schemeClr val="tx1"/>
            </a:solidFill>
            <a:latin typeface="微软雅黑" panose="020B0503020204020204" pitchFamily="34" charset="-122"/>
            <a:ea typeface="微软雅黑" panose="020B0503020204020204" pitchFamily="34" charset="-122"/>
          </a:endParaRPr>
        </a:p>
      </dgm:t>
    </dgm:pt>
    <dgm:pt modelId="{937D770E-5F2B-499F-910F-E110A36881BC}" type="sibTrans" cxnId="{B087F1B0-A96F-4AA2-9CB2-5211E1ED1696}">
      <dgm:prSet/>
      <dgm:spPr/>
      <dgm:t>
        <a:bodyPr/>
        <a:lstStyle/>
        <a:p>
          <a:endParaRPr lang="zh-CN" altLang="en-US" sz="1400" b="0">
            <a:solidFill>
              <a:schemeClr val="tx1"/>
            </a:solidFill>
            <a:latin typeface="微软雅黑" panose="020B0503020204020204" pitchFamily="34" charset="-122"/>
            <a:ea typeface="微软雅黑" panose="020B0503020204020204" pitchFamily="34" charset="-122"/>
          </a:endParaRPr>
        </a:p>
      </dgm:t>
    </dgm:pt>
    <dgm:pt modelId="{4DFEAECA-FD70-4701-8036-F8487902296A}">
      <dgm:prSet phldrT="[文本]" custT="1"/>
      <dgm:spPr/>
      <dgm:t>
        <a:bodyPr/>
        <a:lstStyle/>
        <a:p>
          <a:r>
            <a:rPr lang="zh-CN" altLang="en-US" sz="1400" b="0" dirty="0">
              <a:solidFill>
                <a:schemeClr val="tx1"/>
              </a:solidFill>
              <a:latin typeface="微软雅黑" panose="020B0503020204020204" pitchFamily="34" charset="-122"/>
              <a:ea typeface="微软雅黑" panose="020B0503020204020204" pitchFamily="34" charset="-122"/>
            </a:rPr>
            <a:t>维修示教视频管理模块</a:t>
          </a:r>
        </a:p>
      </dgm:t>
    </dgm:pt>
    <dgm:pt modelId="{58FBBB20-2329-4551-A0C5-668BC71F7987}" type="parTrans" cxnId="{F2216AB6-13A1-4D49-91D5-5E0152F320B5}">
      <dgm:prSet/>
      <dgm:spPr/>
      <dgm:t>
        <a:bodyPr/>
        <a:lstStyle/>
        <a:p>
          <a:endParaRPr lang="zh-CN" altLang="en-US" sz="1400" b="0">
            <a:solidFill>
              <a:schemeClr val="tx1"/>
            </a:solidFill>
            <a:latin typeface="微软雅黑" panose="020B0503020204020204" pitchFamily="34" charset="-122"/>
            <a:ea typeface="微软雅黑" panose="020B0503020204020204" pitchFamily="34" charset="-122"/>
          </a:endParaRPr>
        </a:p>
      </dgm:t>
    </dgm:pt>
    <dgm:pt modelId="{535FBAF9-B01A-4B08-AB25-9B51D1E29CA0}" type="sibTrans" cxnId="{F2216AB6-13A1-4D49-91D5-5E0152F320B5}">
      <dgm:prSet/>
      <dgm:spPr/>
      <dgm:t>
        <a:bodyPr/>
        <a:lstStyle/>
        <a:p>
          <a:endParaRPr lang="zh-CN" altLang="en-US" sz="1400" b="0">
            <a:solidFill>
              <a:schemeClr val="tx1"/>
            </a:solidFill>
            <a:latin typeface="微软雅黑" panose="020B0503020204020204" pitchFamily="34" charset="-122"/>
            <a:ea typeface="微软雅黑" panose="020B0503020204020204" pitchFamily="34" charset="-122"/>
          </a:endParaRPr>
        </a:p>
      </dgm:t>
    </dgm:pt>
    <dgm:pt modelId="{80F92743-2FC3-446C-9C17-26B25799CFB0}">
      <dgm:prSet phldrT="[文本]" custT="1"/>
      <dgm:spPr/>
      <dgm:t>
        <a:bodyPr/>
        <a:lstStyle/>
        <a:p>
          <a:r>
            <a:rPr lang="zh-CN" altLang="en-US" sz="1400" b="0" dirty="0">
              <a:solidFill>
                <a:schemeClr val="tx1"/>
              </a:solidFill>
              <a:latin typeface="微软雅黑" panose="020B0503020204020204" pitchFamily="34" charset="-122"/>
              <a:ea typeface="微软雅黑" panose="020B0503020204020204" pitchFamily="34" charset="-122"/>
            </a:rPr>
            <a:t>维修信息标记模块</a:t>
          </a:r>
        </a:p>
      </dgm:t>
    </dgm:pt>
    <dgm:pt modelId="{A8D11D09-AA88-466E-9909-A2DCCD69AA5F}" type="parTrans" cxnId="{668588C3-6A48-4B5D-A17D-813C5D6F749E}">
      <dgm:prSet/>
      <dgm:spPr/>
      <dgm:t>
        <a:bodyPr/>
        <a:lstStyle/>
        <a:p>
          <a:endParaRPr lang="zh-CN" altLang="en-US" sz="1400" b="0">
            <a:solidFill>
              <a:schemeClr val="tx1"/>
            </a:solidFill>
            <a:latin typeface="微软雅黑" panose="020B0503020204020204" pitchFamily="34" charset="-122"/>
            <a:ea typeface="微软雅黑" panose="020B0503020204020204" pitchFamily="34" charset="-122"/>
          </a:endParaRPr>
        </a:p>
      </dgm:t>
    </dgm:pt>
    <dgm:pt modelId="{F178A44F-41F6-4ABF-8F16-C879FBE17607}" type="sibTrans" cxnId="{668588C3-6A48-4B5D-A17D-813C5D6F749E}">
      <dgm:prSet/>
      <dgm:spPr/>
      <dgm:t>
        <a:bodyPr/>
        <a:lstStyle/>
        <a:p>
          <a:endParaRPr lang="zh-CN" altLang="en-US" sz="1400" b="0">
            <a:solidFill>
              <a:schemeClr val="tx1"/>
            </a:solidFill>
            <a:latin typeface="微软雅黑" panose="020B0503020204020204" pitchFamily="34" charset="-122"/>
            <a:ea typeface="微软雅黑" panose="020B0503020204020204" pitchFamily="34" charset="-122"/>
          </a:endParaRPr>
        </a:p>
      </dgm:t>
    </dgm:pt>
    <dgm:pt modelId="{926AAA9F-7C95-412F-9A23-2E246D90DE17}">
      <dgm:prSet phldrT="[文本]" custT="1"/>
      <dgm:spPr/>
      <dgm:t>
        <a:bodyPr/>
        <a:lstStyle/>
        <a:p>
          <a:r>
            <a:rPr lang="zh-CN" altLang="en-US" sz="1400" b="0" dirty="0">
              <a:solidFill>
                <a:schemeClr val="tx1"/>
              </a:solidFill>
              <a:latin typeface="微软雅黑" panose="020B0503020204020204" pitchFamily="34" charset="-122"/>
              <a:ea typeface="微软雅黑" panose="020B0503020204020204" pitchFamily="34" charset="-122"/>
            </a:rPr>
            <a:t>物体三维跟踪注册模块</a:t>
          </a:r>
        </a:p>
      </dgm:t>
    </dgm:pt>
    <dgm:pt modelId="{B4B9E4FE-5B58-4E9E-A3B3-EEF295CD1383}" type="parTrans" cxnId="{05E11E9F-358F-4E58-B5EF-75D40091B16C}">
      <dgm:prSet/>
      <dgm:spPr/>
      <dgm:t>
        <a:bodyPr/>
        <a:lstStyle/>
        <a:p>
          <a:endParaRPr lang="zh-CN" altLang="en-US" sz="1400" b="0">
            <a:solidFill>
              <a:schemeClr val="tx1"/>
            </a:solidFill>
            <a:latin typeface="微软雅黑" panose="020B0503020204020204" pitchFamily="34" charset="-122"/>
            <a:ea typeface="微软雅黑" panose="020B0503020204020204" pitchFamily="34" charset="-122"/>
          </a:endParaRPr>
        </a:p>
      </dgm:t>
    </dgm:pt>
    <dgm:pt modelId="{3048BBF2-D0A8-4C97-A3A2-3833446492BF}" type="sibTrans" cxnId="{05E11E9F-358F-4E58-B5EF-75D40091B16C}">
      <dgm:prSet/>
      <dgm:spPr/>
      <dgm:t>
        <a:bodyPr/>
        <a:lstStyle/>
        <a:p>
          <a:endParaRPr lang="zh-CN" altLang="en-US" sz="1400" b="0">
            <a:solidFill>
              <a:schemeClr val="tx1"/>
            </a:solidFill>
            <a:latin typeface="微软雅黑" panose="020B0503020204020204" pitchFamily="34" charset="-122"/>
            <a:ea typeface="微软雅黑" panose="020B0503020204020204" pitchFamily="34" charset="-122"/>
          </a:endParaRPr>
        </a:p>
      </dgm:t>
    </dgm:pt>
    <dgm:pt modelId="{6F0C2783-EF8D-4911-8FA4-33224A383D9B}" type="pres">
      <dgm:prSet presAssocID="{CF2E3233-FEF9-4085-BAB9-7E2410E67477}" presName="compositeShape" presStyleCnt="0">
        <dgm:presLayoutVars>
          <dgm:chMax val="7"/>
          <dgm:dir/>
          <dgm:resizeHandles val="exact"/>
        </dgm:presLayoutVars>
      </dgm:prSet>
      <dgm:spPr/>
    </dgm:pt>
    <dgm:pt modelId="{373934B1-54AC-4D4A-A518-AF516FDC4DED}" type="pres">
      <dgm:prSet presAssocID="{CF2E3233-FEF9-4085-BAB9-7E2410E67477}" presName="wedge1" presStyleLbl="node1" presStyleIdx="0" presStyleCnt="5"/>
      <dgm:spPr/>
    </dgm:pt>
    <dgm:pt modelId="{486C8D2D-05AA-4968-A252-9478E142A2BD}" type="pres">
      <dgm:prSet presAssocID="{CF2E3233-FEF9-4085-BAB9-7E2410E67477}" presName="wedge1Tx" presStyleLbl="node1" presStyleIdx="0" presStyleCnt="5">
        <dgm:presLayoutVars>
          <dgm:chMax val="0"/>
          <dgm:chPref val="0"/>
          <dgm:bulletEnabled val="1"/>
        </dgm:presLayoutVars>
      </dgm:prSet>
      <dgm:spPr/>
    </dgm:pt>
    <dgm:pt modelId="{249DA091-A9E8-4EAA-B351-443DDA26231A}" type="pres">
      <dgm:prSet presAssocID="{CF2E3233-FEF9-4085-BAB9-7E2410E67477}" presName="wedge2" presStyleLbl="node1" presStyleIdx="1" presStyleCnt="5"/>
      <dgm:spPr/>
    </dgm:pt>
    <dgm:pt modelId="{FBBFCF9B-03BC-4806-9DB0-4B35282DE24E}" type="pres">
      <dgm:prSet presAssocID="{CF2E3233-FEF9-4085-BAB9-7E2410E67477}" presName="wedge2Tx" presStyleLbl="node1" presStyleIdx="1" presStyleCnt="5">
        <dgm:presLayoutVars>
          <dgm:chMax val="0"/>
          <dgm:chPref val="0"/>
          <dgm:bulletEnabled val="1"/>
        </dgm:presLayoutVars>
      </dgm:prSet>
      <dgm:spPr/>
    </dgm:pt>
    <dgm:pt modelId="{E89AE26F-D360-4B9F-A3C5-7EE2A8A6417F}" type="pres">
      <dgm:prSet presAssocID="{CF2E3233-FEF9-4085-BAB9-7E2410E67477}" presName="wedge3" presStyleLbl="node1" presStyleIdx="2" presStyleCnt="5"/>
      <dgm:spPr/>
    </dgm:pt>
    <dgm:pt modelId="{65D1A9F7-DF17-4C93-82F8-B9C50AACE9DB}" type="pres">
      <dgm:prSet presAssocID="{CF2E3233-FEF9-4085-BAB9-7E2410E67477}" presName="wedge3Tx" presStyleLbl="node1" presStyleIdx="2" presStyleCnt="5">
        <dgm:presLayoutVars>
          <dgm:chMax val="0"/>
          <dgm:chPref val="0"/>
          <dgm:bulletEnabled val="1"/>
        </dgm:presLayoutVars>
      </dgm:prSet>
      <dgm:spPr/>
    </dgm:pt>
    <dgm:pt modelId="{7ABE5A44-B2C5-4EB6-B092-1B11969F5F5A}" type="pres">
      <dgm:prSet presAssocID="{CF2E3233-FEF9-4085-BAB9-7E2410E67477}" presName="wedge4" presStyleLbl="node1" presStyleIdx="3" presStyleCnt="5"/>
      <dgm:spPr/>
    </dgm:pt>
    <dgm:pt modelId="{F61BAD65-FC3C-44D0-9F85-9A2A5AF5B70F}" type="pres">
      <dgm:prSet presAssocID="{CF2E3233-FEF9-4085-BAB9-7E2410E67477}" presName="wedge4Tx" presStyleLbl="node1" presStyleIdx="3" presStyleCnt="5">
        <dgm:presLayoutVars>
          <dgm:chMax val="0"/>
          <dgm:chPref val="0"/>
          <dgm:bulletEnabled val="1"/>
        </dgm:presLayoutVars>
      </dgm:prSet>
      <dgm:spPr/>
    </dgm:pt>
    <dgm:pt modelId="{B940EC45-3A85-4FFF-941F-385260E64C22}" type="pres">
      <dgm:prSet presAssocID="{CF2E3233-FEF9-4085-BAB9-7E2410E67477}" presName="wedge5" presStyleLbl="node1" presStyleIdx="4" presStyleCnt="5"/>
      <dgm:spPr/>
    </dgm:pt>
    <dgm:pt modelId="{19673BAF-5F10-4637-8AC1-2839C6A49466}" type="pres">
      <dgm:prSet presAssocID="{CF2E3233-FEF9-4085-BAB9-7E2410E67477}" presName="wedge5Tx" presStyleLbl="node1" presStyleIdx="4" presStyleCnt="5">
        <dgm:presLayoutVars>
          <dgm:chMax val="0"/>
          <dgm:chPref val="0"/>
          <dgm:bulletEnabled val="1"/>
        </dgm:presLayoutVars>
      </dgm:prSet>
      <dgm:spPr/>
    </dgm:pt>
  </dgm:ptLst>
  <dgm:cxnLst>
    <dgm:cxn modelId="{9208D909-1C6A-402B-BFF9-8703A5364902}" type="presOf" srcId="{80F92743-2FC3-446C-9C17-26B25799CFB0}" destId="{19673BAF-5F10-4637-8AC1-2839C6A49466}" srcOrd="1" destOrd="0" presId="urn:microsoft.com/office/officeart/2005/8/layout/chart3"/>
    <dgm:cxn modelId="{42C6585F-C021-4F70-8AEF-631CA255FE9A}" type="presOf" srcId="{926AAA9F-7C95-412F-9A23-2E246D90DE17}" destId="{F61BAD65-FC3C-44D0-9F85-9A2A5AF5B70F}" srcOrd="1" destOrd="0" presId="urn:microsoft.com/office/officeart/2005/8/layout/chart3"/>
    <dgm:cxn modelId="{F810C549-A307-4E16-A541-FD48ACE4E245}" srcId="{CF2E3233-FEF9-4085-BAB9-7E2410E67477}" destId="{3124DAE1-A5FD-4902-A010-A646115EAB48}" srcOrd="0" destOrd="0" parTransId="{18E4466D-E1F6-44C5-9E85-4E5EB06EA109}" sibTransId="{395DB7D9-72D4-43EF-8281-3BA31EDD9AB8}"/>
    <dgm:cxn modelId="{E0FD9150-0B61-4BD6-9F46-0E65AF9BAAFB}" type="presOf" srcId="{4DFEAECA-FD70-4701-8036-F8487902296A}" destId="{E89AE26F-D360-4B9F-A3C5-7EE2A8A6417F}" srcOrd="0" destOrd="0" presId="urn:microsoft.com/office/officeart/2005/8/layout/chart3"/>
    <dgm:cxn modelId="{F0C01255-07FC-4432-B675-08E66DD6F2D9}" type="presOf" srcId="{3124DAE1-A5FD-4902-A010-A646115EAB48}" destId="{486C8D2D-05AA-4968-A252-9478E142A2BD}" srcOrd="1" destOrd="0" presId="urn:microsoft.com/office/officeart/2005/8/layout/chart3"/>
    <dgm:cxn modelId="{9BD4C575-E389-4D2B-AF9C-55702E5CF100}" type="presOf" srcId="{CF2E3233-FEF9-4085-BAB9-7E2410E67477}" destId="{6F0C2783-EF8D-4911-8FA4-33224A383D9B}" srcOrd="0" destOrd="0" presId="urn:microsoft.com/office/officeart/2005/8/layout/chart3"/>
    <dgm:cxn modelId="{54B5F792-EE71-435D-908B-C51BAB53EBAB}" type="presOf" srcId="{926AAA9F-7C95-412F-9A23-2E246D90DE17}" destId="{7ABE5A44-B2C5-4EB6-B092-1B11969F5F5A}" srcOrd="0" destOrd="0" presId="urn:microsoft.com/office/officeart/2005/8/layout/chart3"/>
    <dgm:cxn modelId="{05E11E9F-358F-4E58-B5EF-75D40091B16C}" srcId="{CF2E3233-FEF9-4085-BAB9-7E2410E67477}" destId="{926AAA9F-7C95-412F-9A23-2E246D90DE17}" srcOrd="3" destOrd="0" parTransId="{B4B9E4FE-5B58-4E9E-A3B3-EEF295CD1383}" sibTransId="{3048BBF2-D0A8-4C97-A3A2-3833446492BF}"/>
    <dgm:cxn modelId="{374B96A7-9132-4626-9468-87DAFD3CA9D3}" type="presOf" srcId="{3124DAE1-A5FD-4902-A010-A646115EAB48}" destId="{373934B1-54AC-4D4A-A518-AF516FDC4DED}" srcOrd="0" destOrd="0" presId="urn:microsoft.com/office/officeart/2005/8/layout/chart3"/>
    <dgm:cxn modelId="{59DD50A9-901B-4D1C-A14D-DBF3216B167E}" type="presOf" srcId="{4DFEAECA-FD70-4701-8036-F8487902296A}" destId="{65D1A9F7-DF17-4C93-82F8-B9C50AACE9DB}" srcOrd="1" destOrd="0" presId="urn:microsoft.com/office/officeart/2005/8/layout/chart3"/>
    <dgm:cxn modelId="{B087F1B0-A96F-4AA2-9CB2-5211E1ED1696}" srcId="{CF2E3233-FEF9-4085-BAB9-7E2410E67477}" destId="{E73D0DA4-0A95-482A-9F6E-7F52AA442262}" srcOrd="1" destOrd="0" parTransId="{8BF1F600-1230-4DC0-960A-7A477D1D8E94}" sibTransId="{937D770E-5F2B-499F-910F-E110A36881BC}"/>
    <dgm:cxn modelId="{F2216AB6-13A1-4D49-91D5-5E0152F320B5}" srcId="{CF2E3233-FEF9-4085-BAB9-7E2410E67477}" destId="{4DFEAECA-FD70-4701-8036-F8487902296A}" srcOrd="2" destOrd="0" parTransId="{58FBBB20-2329-4551-A0C5-668BC71F7987}" sibTransId="{535FBAF9-B01A-4B08-AB25-9B51D1E29CA0}"/>
    <dgm:cxn modelId="{EBCC4DC0-F0B2-4BF9-A7E0-45E4648C6B15}" type="presOf" srcId="{E73D0DA4-0A95-482A-9F6E-7F52AA442262}" destId="{FBBFCF9B-03BC-4806-9DB0-4B35282DE24E}" srcOrd="1" destOrd="0" presId="urn:microsoft.com/office/officeart/2005/8/layout/chart3"/>
    <dgm:cxn modelId="{668588C3-6A48-4B5D-A17D-813C5D6F749E}" srcId="{CF2E3233-FEF9-4085-BAB9-7E2410E67477}" destId="{80F92743-2FC3-446C-9C17-26B25799CFB0}" srcOrd="4" destOrd="0" parTransId="{A8D11D09-AA88-466E-9909-A2DCCD69AA5F}" sibTransId="{F178A44F-41F6-4ABF-8F16-C879FBE17607}"/>
    <dgm:cxn modelId="{2A6724EA-3023-4818-B174-01D6E2639EA7}" type="presOf" srcId="{E73D0DA4-0A95-482A-9F6E-7F52AA442262}" destId="{249DA091-A9E8-4EAA-B351-443DDA26231A}" srcOrd="0" destOrd="0" presId="urn:microsoft.com/office/officeart/2005/8/layout/chart3"/>
    <dgm:cxn modelId="{609961F9-4CD7-4082-AA82-A00B736F0752}" type="presOf" srcId="{80F92743-2FC3-446C-9C17-26B25799CFB0}" destId="{B940EC45-3A85-4FFF-941F-385260E64C22}" srcOrd="0" destOrd="0" presId="urn:microsoft.com/office/officeart/2005/8/layout/chart3"/>
    <dgm:cxn modelId="{603379A1-8E61-488E-BD59-49DE31B31D76}" type="presParOf" srcId="{6F0C2783-EF8D-4911-8FA4-33224A383D9B}" destId="{373934B1-54AC-4D4A-A518-AF516FDC4DED}" srcOrd="0" destOrd="0" presId="urn:microsoft.com/office/officeart/2005/8/layout/chart3"/>
    <dgm:cxn modelId="{B0C690C7-55E3-4CFC-BE2A-E4ECD083C622}" type="presParOf" srcId="{6F0C2783-EF8D-4911-8FA4-33224A383D9B}" destId="{486C8D2D-05AA-4968-A252-9478E142A2BD}" srcOrd="1" destOrd="0" presId="urn:microsoft.com/office/officeart/2005/8/layout/chart3"/>
    <dgm:cxn modelId="{96BD1906-FF1F-4FA7-BD68-62237A3A6A83}" type="presParOf" srcId="{6F0C2783-EF8D-4911-8FA4-33224A383D9B}" destId="{249DA091-A9E8-4EAA-B351-443DDA26231A}" srcOrd="2" destOrd="0" presId="urn:microsoft.com/office/officeart/2005/8/layout/chart3"/>
    <dgm:cxn modelId="{CF87DBD8-1873-4EC6-B71B-CA2405937292}" type="presParOf" srcId="{6F0C2783-EF8D-4911-8FA4-33224A383D9B}" destId="{FBBFCF9B-03BC-4806-9DB0-4B35282DE24E}" srcOrd="3" destOrd="0" presId="urn:microsoft.com/office/officeart/2005/8/layout/chart3"/>
    <dgm:cxn modelId="{682E07FA-9896-48FE-9AE3-3D8F7D900AD2}" type="presParOf" srcId="{6F0C2783-EF8D-4911-8FA4-33224A383D9B}" destId="{E89AE26F-D360-4B9F-A3C5-7EE2A8A6417F}" srcOrd="4" destOrd="0" presId="urn:microsoft.com/office/officeart/2005/8/layout/chart3"/>
    <dgm:cxn modelId="{8F08B6CD-A0CB-4ECE-B197-99D727CA22DB}" type="presParOf" srcId="{6F0C2783-EF8D-4911-8FA4-33224A383D9B}" destId="{65D1A9F7-DF17-4C93-82F8-B9C50AACE9DB}" srcOrd="5" destOrd="0" presId="urn:microsoft.com/office/officeart/2005/8/layout/chart3"/>
    <dgm:cxn modelId="{A0F8AB10-513B-4337-B8FE-3FF39C3925D1}" type="presParOf" srcId="{6F0C2783-EF8D-4911-8FA4-33224A383D9B}" destId="{7ABE5A44-B2C5-4EB6-B092-1B11969F5F5A}" srcOrd="6" destOrd="0" presId="urn:microsoft.com/office/officeart/2005/8/layout/chart3"/>
    <dgm:cxn modelId="{054361A7-D36E-479E-BB93-1E987BC6A0FE}" type="presParOf" srcId="{6F0C2783-EF8D-4911-8FA4-33224A383D9B}" destId="{F61BAD65-FC3C-44D0-9F85-9A2A5AF5B70F}" srcOrd="7" destOrd="0" presId="urn:microsoft.com/office/officeart/2005/8/layout/chart3"/>
    <dgm:cxn modelId="{42A4C093-94BB-428D-A9E1-B83C61A7E3CA}" type="presParOf" srcId="{6F0C2783-EF8D-4911-8FA4-33224A383D9B}" destId="{B940EC45-3A85-4FFF-941F-385260E64C22}" srcOrd="8" destOrd="0" presId="urn:microsoft.com/office/officeart/2005/8/layout/chart3"/>
    <dgm:cxn modelId="{05A24A50-13E2-4B52-A8A9-F5B02AAFAAEC}" type="presParOf" srcId="{6F0C2783-EF8D-4911-8FA4-33224A383D9B}" destId="{19673BAF-5F10-4637-8AC1-2839C6A49466}" srcOrd="9"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C786321-61E3-4B2A-8390-0D7B7BECFEAC}" type="doc">
      <dgm:prSet loTypeId="urn:microsoft.com/office/officeart/2005/8/layout/vList5" loCatId="list" qsTypeId="urn:microsoft.com/office/officeart/2005/8/quickstyle/simple1" qsCatId="simple" csTypeId="urn:microsoft.com/office/officeart/2005/8/colors/accent1_5" csCatId="accent1" phldr="1"/>
      <dgm:spPr/>
      <dgm:t>
        <a:bodyPr/>
        <a:lstStyle/>
        <a:p>
          <a:endParaRPr lang="zh-CN" altLang="en-US"/>
        </a:p>
      </dgm:t>
    </dgm:pt>
    <dgm:pt modelId="{C5561558-4A34-4A80-A6D7-83137243AB4A}">
      <dgm:prSet phldrT="[文本]" custT="1"/>
      <dgm:spPr/>
      <dgm:t>
        <a:bodyPr/>
        <a:lstStyle/>
        <a:p>
          <a:r>
            <a:rPr lang="zh-CN" altLang="en-US" sz="1600" dirty="0"/>
            <a:t>功能点</a:t>
          </a:r>
          <a:r>
            <a:rPr lang="en-US" altLang="zh-CN" sz="1600" dirty="0"/>
            <a:t>1</a:t>
          </a:r>
          <a:endParaRPr lang="zh-CN" altLang="en-US" sz="1600" dirty="0"/>
        </a:p>
      </dgm:t>
    </dgm:pt>
    <dgm:pt modelId="{6B39C33C-8E99-4511-8F75-DF9AFF3BD2E8}" type="parTrans" cxnId="{2A83A811-7BAD-4A59-B920-66E3CF5AE278}">
      <dgm:prSet/>
      <dgm:spPr/>
      <dgm:t>
        <a:bodyPr/>
        <a:lstStyle/>
        <a:p>
          <a:endParaRPr lang="zh-CN" altLang="en-US">
            <a:solidFill>
              <a:schemeClr val="tx1"/>
            </a:solidFill>
          </a:endParaRPr>
        </a:p>
      </dgm:t>
    </dgm:pt>
    <dgm:pt modelId="{1CD9C1C3-CF0A-4C12-89B4-966DF136337E}" type="sibTrans" cxnId="{2A83A811-7BAD-4A59-B920-66E3CF5AE278}">
      <dgm:prSet/>
      <dgm:spPr/>
      <dgm:t>
        <a:bodyPr/>
        <a:lstStyle/>
        <a:p>
          <a:endParaRPr lang="zh-CN" altLang="en-US">
            <a:solidFill>
              <a:schemeClr val="tx1"/>
            </a:solidFill>
          </a:endParaRPr>
        </a:p>
      </dgm:t>
    </dgm:pt>
    <dgm:pt modelId="{80C8EFCD-62A8-43E3-ADCD-E0D08FB4ACD4}">
      <dgm:prSet phldrT="[文本]"/>
      <dgm:spPr/>
      <dgm:t>
        <a:bodyPr/>
        <a:lstStyle/>
        <a:p>
          <a:r>
            <a:rPr lang="zh-CN" altLang="en-US"/>
            <a:t>用户管理</a:t>
          </a:r>
          <a:endParaRPr lang="zh-CN" altLang="en-US" dirty="0"/>
        </a:p>
      </dgm:t>
    </dgm:pt>
    <dgm:pt modelId="{188F9B2A-A9F7-43D5-BE43-3842B27E5329}" type="parTrans" cxnId="{E02DCB30-CF15-4728-8D44-02BDF40D3BDC}">
      <dgm:prSet/>
      <dgm:spPr/>
      <dgm:t>
        <a:bodyPr/>
        <a:lstStyle/>
        <a:p>
          <a:endParaRPr lang="zh-CN" altLang="en-US">
            <a:solidFill>
              <a:schemeClr val="tx1"/>
            </a:solidFill>
          </a:endParaRPr>
        </a:p>
      </dgm:t>
    </dgm:pt>
    <dgm:pt modelId="{E9B528EC-000D-42C4-B6EF-EB98D8FDF18C}" type="sibTrans" cxnId="{E02DCB30-CF15-4728-8D44-02BDF40D3BDC}">
      <dgm:prSet/>
      <dgm:spPr/>
      <dgm:t>
        <a:bodyPr/>
        <a:lstStyle/>
        <a:p>
          <a:endParaRPr lang="zh-CN" altLang="en-US">
            <a:solidFill>
              <a:schemeClr val="tx1"/>
            </a:solidFill>
          </a:endParaRPr>
        </a:p>
      </dgm:t>
    </dgm:pt>
    <dgm:pt modelId="{2032F4D0-70AC-4BAB-A403-0A1EBF4D5635}">
      <dgm:prSet phldrT="[文本]" custT="1"/>
      <dgm:spPr/>
      <dgm:t>
        <a:bodyPr/>
        <a:lstStyle/>
        <a:p>
          <a:r>
            <a:rPr lang="zh-CN" altLang="en-US" sz="1600" dirty="0"/>
            <a:t>功能点</a:t>
          </a:r>
          <a:r>
            <a:rPr lang="en-US" altLang="zh-CN" sz="1600" dirty="0"/>
            <a:t>2</a:t>
          </a:r>
          <a:endParaRPr lang="zh-CN" altLang="en-US" sz="1600" dirty="0"/>
        </a:p>
      </dgm:t>
    </dgm:pt>
    <dgm:pt modelId="{49FB2E28-4778-4AA1-9E20-9CA90233538E}" type="parTrans" cxnId="{B35B0604-60AE-4D6E-BEBC-3DDABBA1F61D}">
      <dgm:prSet/>
      <dgm:spPr/>
      <dgm:t>
        <a:bodyPr/>
        <a:lstStyle/>
        <a:p>
          <a:endParaRPr lang="zh-CN" altLang="en-US">
            <a:solidFill>
              <a:schemeClr val="tx1"/>
            </a:solidFill>
          </a:endParaRPr>
        </a:p>
      </dgm:t>
    </dgm:pt>
    <dgm:pt modelId="{8193E352-B309-4DD2-BBB6-E7B7A84B4DDD}" type="sibTrans" cxnId="{B35B0604-60AE-4D6E-BEBC-3DDABBA1F61D}">
      <dgm:prSet/>
      <dgm:spPr/>
      <dgm:t>
        <a:bodyPr/>
        <a:lstStyle/>
        <a:p>
          <a:endParaRPr lang="zh-CN" altLang="en-US">
            <a:solidFill>
              <a:schemeClr val="tx1"/>
            </a:solidFill>
          </a:endParaRPr>
        </a:p>
      </dgm:t>
    </dgm:pt>
    <dgm:pt modelId="{9A9C212F-08A3-4DF5-A0A2-A99F18AF59EE}">
      <dgm:prSet phldrT="[文本]"/>
      <dgm:spPr/>
      <dgm:t>
        <a:bodyPr/>
        <a:lstStyle/>
        <a:p>
          <a:r>
            <a:rPr lang="zh-CN" altLang="en-US"/>
            <a:t>个人信息管理</a:t>
          </a:r>
          <a:endParaRPr lang="zh-CN" altLang="en-US" dirty="0"/>
        </a:p>
      </dgm:t>
    </dgm:pt>
    <dgm:pt modelId="{821E076B-3DD1-4925-9A02-486FF2635A1F}" type="parTrans" cxnId="{16FE626E-8C63-4154-BE75-C688B49ACA02}">
      <dgm:prSet/>
      <dgm:spPr/>
      <dgm:t>
        <a:bodyPr/>
        <a:lstStyle/>
        <a:p>
          <a:endParaRPr lang="zh-CN" altLang="en-US">
            <a:solidFill>
              <a:schemeClr val="tx1"/>
            </a:solidFill>
          </a:endParaRPr>
        </a:p>
      </dgm:t>
    </dgm:pt>
    <dgm:pt modelId="{E632F103-D752-457F-A8BF-04997FFF88E5}" type="sibTrans" cxnId="{16FE626E-8C63-4154-BE75-C688B49ACA02}">
      <dgm:prSet/>
      <dgm:spPr/>
      <dgm:t>
        <a:bodyPr/>
        <a:lstStyle/>
        <a:p>
          <a:endParaRPr lang="zh-CN" altLang="en-US">
            <a:solidFill>
              <a:schemeClr val="tx1"/>
            </a:solidFill>
          </a:endParaRPr>
        </a:p>
      </dgm:t>
    </dgm:pt>
    <dgm:pt modelId="{6B6DCCC0-DB1B-4725-9695-4720091E8F2C}">
      <dgm:prSet phldrT="[文本]" custT="1"/>
      <dgm:spPr/>
      <dgm:t>
        <a:bodyPr/>
        <a:lstStyle/>
        <a:p>
          <a:r>
            <a:rPr lang="zh-CN" altLang="en-US" sz="1600" dirty="0"/>
            <a:t>功能点</a:t>
          </a:r>
          <a:r>
            <a:rPr lang="en-US" altLang="zh-CN" sz="1600" dirty="0"/>
            <a:t>3</a:t>
          </a:r>
          <a:endParaRPr lang="zh-CN" altLang="en-US" sz="1600" dirty="0"/>
        </a:p>
      </dgm:t>
    </dgm:pt>
    <dgm:pt modelId="{3988CCE4-CE8C-456E-92D5-ECAACD042461}" type="parTrans" cxnId="{7D178C40-6DC3-47F4-A9CF-E98483DA3CD1}">
      <dgm:prSet/>
      <dgm:spPr/>
      <dgm:t>
        <a:bodyPr/>
        <a:lstStyle/>
        <a:p>
          <a:endParaRPr lang="zh-CN" altLang="en-US">
            <a:solidFill>
              <a:schemeClr val="tx1"/>
            </a:solidFill>
          </a:endParaRPr>
        </a:p>
      </dgm:t>
    </dgm:pt>
    <dgm:pt modelId="{8C78DC71-DDCE-4A10-AD05-7C9102F31229}" type="sibTrans" cxnId="{7D178C40-6DC3-47F4-A9CF-E98483DA3CD1}">
      <dgm:prSet/>
      <dgm:spPr/>
      <dgm:t>
        <a:bodyPr/>
        <a:lstStyle/>
        <a:p>
          <a:endParaRPr lang="zh-CN" altLang="en-US">
            <a:solidFill>
              <a:schemeClr val="tx1"/>
            </a:solidFill>
          </a:endParaRPr>
        </a:p>
      </dgm:t>
    </dgm:pt>
    <dgm:pt modelId="{1661CD52-7D68-4A29-B034-6E75FDC2A4C2}">
      <dgm:prSet phldrT="[文本]"/>
      <dgm:spPr/>
      <dgm:t>
        <a:bodyPr/>
        <a:lstStyle/>
        <a:p>
          <a:r>
            <a:rPr lang="zh-CN" altLang="en-US"/>
            <a:t>系统信息</a:t>
          </a:r>
          <a:endParaRPr lang="zh-CN" altLang="en-US" dirty="0"/>
        </a:p>
      </dgm:t>
    </dgm:pt>
    <dgm:pt modelId="{04DF74A3-5FF5-436E-A00F-CC43D2EA3382}" type="parTrans" cxnId="{553E6248-4D0A-44B4-8DDA-248E19260E71}">
      <dgm:prSet/>
      <dgm:spPr/>
      <dgm:t>
        <a:bodyPr/>
        <a:lstStyle/>
        <a:p>
          <a:endParaRPr lang="zh-CN" altLang="en-US">
            <a:solidFill>
              <a:schemeClr val="tx1"/>
            </a:solidFill>
          </a:endParaRPr>
        </a:p>
      </dgm:t>
    </dgm:pt>
    <dgm:pt modelId="{E2CF80B3-AEE8-4825-A7BE-F77798CBD44D}" type="sibTrans" cxnId="{553E6248-4D0A-44B4-8DDA-248E19260E71}">
      <dgm:prSet/>
      <dgm:spPr/>
      <dgm:t>
        <a:bodyPr/>
        <a:lstStyle/>
        <a:p>
          <a:endParaRPr lang="zh-CN" altLang="en-US">
            <a:solidFill>
              <a:schemeClr val="tx1"/>
            </a:solidFill>
          </a:endParaRPr>
        </a:p>
      </dgm:t>
    </dgm:pt>
    <dgm:pt modelId="{7766E889-14CC-4565-933B-E41AC860446A}" type="pres">
      <dgm:prSet presAssocID="{1C786321-61E3-4B2A-8390-0D7B7BECFEAC}" presName="Name0" presStyleCnt="0">
        <dgm:presLayoutVars>
          <dgm:dir/>
          <dgm:animLvl val="lvl"/>
          <dgm:resizeHandles val="exact"/>
        </dgm:presLayoutVars>
      </dgm:prSet>
      <dgm:spPr/>
    </dgm:pt>
    <dgm:pt modelId="{D14F58D2-F094-4770-B306-F55DA4D91B02}" type="pres">
      <dgm:prSet presAssocID="{C5561558-4A34-4A80-A6D7-83137243AB4A}" presName="linNode" presStyleCnt="0"/>
      <dgm:spPr/>
    </dgm:pt>
    <dgm:pt modelId="{7F8BE99B-D13E-4226-9953-263C0F2A3D1B}" type="pres">
      <dgm:prSet presAssocID="{C5561558-4A34-4A80-A6D7-83137243AB4A}" presName="parentText" presStyleLbl="node1" presStyleIdx="0" presStyleCnt="3">
        <dgm:presLayoutVars>
          <dgm:chMax val="1"/>
          <dgm:bulletEnabled val="1"/>
        </dgm:presLayoutVars>
      </dgm:prSet>
      <dgm:spPr/>
    </dgm:pt>
    <dgm:pt modelId="{6BEAFBD0-5588-4A62-935C-E50120BCADB8}" type="pres">
      <dgm:prSet presAssocID="{C5561558-4A34-4A80-A6D7-83137243AB4A}" presName="descendantText" presStyleLbl="alignAccFollowNode1" presStyleIdx="0" presStyleCnt="3">
        <dgm:presLayoutVars>
          <dgm:bulletEnabled val="1"/>
        </dgm:presLayoutVars>
      </dgm:prSet>
      <dgm:spPr/>
    </dgm:pt>
    <dgm:pt modelId="{23F9514F-BE87-4B0E-AFA9-02E79AA5C7DA}" type="pres">
      <dgm:prSet presAssocID="{1CD9C1C3-CF0A-4C12-89B4-966DF136337E}" presName="sp" presStyleCnt="0"/>
      <dgm:spPr/>
    </dgm:pt>
    <dgm:pt modelId="{B4B15C2D-1C65-4010-889F-E405F00D2656}" type="pres">
      <dgm:prSet presAssocID="{2032F4D0-70AC-4BAB-A403-0A1EBF4D5635}" presName="linNode" presStyleCnt="0"/>
      <dgm:spPr/>
    </dgm:pt>
    <dgm:pt modelId="{6F27DA2C-2188-470F-BF57-0BCAF9840803}" type="pres">
      <dgm:prSet presAssocID="{2032F4D0-70AC-4BAB-A403-0A1EBF4D5635}" presName="parentText" presStyleLbl="node1" presStyleIdx="1" presStyleCnt="3">
        <dgm:presLayoutVars>
          <dgm:chMax val="1"/>
          <dgm:bulletEnabled val="1"/>
        </dgm:presLayoutVars>
      </dgm:prSet>
      <dgm:spPr/>
    </dgm:pt>
    <dgm:pt modelId="{FA3B595A-CFD3-4059-B672-E2B54B03003D}" type="pres">
      <dgm:prSet presAssocID="{2032F4D0-70AC-4BAB-A403-0A1EBF4D5635}" presName="descendantText" presStyleLbl="alignAccFollowNode1" presStyleIdx="1" presStyleCnt="3">
        <dgm:presLayoutVars>
          <dgm:bulletEnabled val="1"/>
        </dgm:presLayoutVars>
      </dgm:prSet>
      <dgm:spPr/>
    </dgm:pt>
    <dgm:pt modelId="{A92A6D17-A6A0-4E5F-ADC6-795C982783FF}" type="pres">
      <dgm:prSet presAssocID="{8193E352-B309-4DD2-BBB6-E7B7A84B4DDD}" presName="sp" presStyleCnt="0"/>
      <dgm:spPr/>
    </dgm:pt>
    <dgm:pt modelId="{2F46ABE8-D4E8-4811-9CEB-4F49032B48A0}" type="pres">
      <dgm:prSet presAssocID="{6B6DCCC0-DB1B-4725-9695-4720091E8F2C}" presName="linNode" presStyleCnt="0"/>
      <dgm:spPr/>
    </dgm:pt>
    <dgm:pt modelId="{35E51CD5-996C-47CC-ACA1-C4A239DE1158}" type="pres">
      <dgm:prSet presAssocID="{6B6DCCC0-DB1B-4725-9695-4720091E8F2C}" presName="parentText" presStyleLbl="node1" presStyleIdx="2" presStyleCnt="3">
        <dgm:presLayoutVars>
          <dgm:chMax val="1"/>
          <dgm:bulletEnabled val="1"/>
        </dgm:presLayoutVars>
      </dgm:prSet>
      <dgm:spPr/>
    </dgm:pt>
    <dgm:pt modelId="{7C451E4F-42F7-4C55-935F-45EA9BA70152}" type="pres">
      <dgm:prSet presAssocID="{6B6DCCC0-DB1B-4725-9695-4720091E8F2C}" presName="descendantText" presStyleLbl="alignAccFollowNode1" presStyleIdx="2" presStyleCnt="3">
        <dgm:presLayoutVars>
          <dgm:bulletEnabled val="1"/>
        </dgm:presLayoutVars>
      </dgm:prSet>
      <dgm:spPr/>
    </dgm:pt>
  </dgm:ptLst>
  <dgm:cxnLst>
    <dgm:cxn modelId="{B35B0604-60AE-4D6E-BEBC-3DDABBA1F61D}" srcId="{1C786321-61E3-4B2A-8390-0D7B7BECFEAC}" destId="{2032F4D0-70AC-4BAB-A403-0A1EBF4D5635}" srcOrd="1" destOrd="0" parTransId="{49FB2E28-4778-4AA1-9E20-9CA90233538E}" sibTransId="{8193E352-B309-4DD2-BBB6-E7B7A84B4DDD}"/>
    <dgm:cxn modelId="{2A83A811-7BAD-4A59-B920-66E3CF5AE278}" srcId="{1C786321-61E3-4B2A-8390-0D7B7BECFEAC}" destId="{C5561558-4A34-4A80-A6D7-83137243AB4A}" srcOrd="0" destOrd="0" parTransId="{6B39C33C-8E99-4511-8F75-DF9AFF3BD2E8}" sibTransId="{1CD9C1C3-CF0A-4C12-89B4-966DF136337E}"/>
    <dgm:cxn modelId="{0CF96629-CA4F-4C38-9EF2-A8F7F2B6C6B4}" type="presOf" srcId="{C5561558-4A34-4A80-A6D7-83137243AB4A}" destId="{7F8BE99B-D13E-4226-9953-263C0F2A3D1B}" srcOrd="0" destOrd="0" presId="urn:microsoft.com/office/officeart/2005/8/layout/vList5"/>
    <dgm:cxn modelId="{C28A7D2A-ABA4-40E4-A8EE-15041EA106C3}" type="presOf" srcId="{1661CD52-7D68-4A29-B034-6E75FDC2A4C2}" destId="{7C451E4F-42F7-4C55-935F-45EA9BA70152}" srcOrd="0" destOrd="0" presId="urn:microsoft.com/office/officeart/2005/8/layout/vList5"/>
    <dgm:cxn modelId="{E02DCB30-CF15-4728-8D44-02BDF40D3BDC}" srcId="{C5561558-4A34-4A80-A6D7-83137243AB4A}" destId="{80C8EFCD-62A8-43E3-ADCD-E0D08FB4ACD4}" srcOrd="0" destOrd="0" parTransId="{188F9B2A-A9F7-43D5-BE43-3842B27E5329}" sibTransId="{E9B528EC-000D-42C4-B6EF-EB98D8FDF18C}"/>
    <dgm:cxn modelId="{7D178C40-6DC3-47F4-A9CF-E98483DA3CD1}" srcId="{1C786321-61E3-4B2A-8390-0D7B7BECFEAC}" destId="{6B6DCCC0-DB1B-4725-9695-4720091E8F2C}" srcOrd="2" destOrd="0" parTransId="{3988CCE4-CE8C-456E-92D5-ECAACD042461}" sibTransId="{8C78DC71-DDCE-4A10-AD05-7C9102F31229}"/>
    <dgm:cxn modelId="{553E6248-4D0A-44B4-8DDA-248E19260E71}" srcId="{6B6DCCC0-DB1B-4725-9695-4720091E8F2C}" destId="{1661CD52-7D68-4A29-B034-6E75FDC2A4C2}" srcOrd="0" destOrd="0" parTransId="{04DF74A3-5FF5-436E-A00F-CC43D2EA3382}" sibTransId="{E2CF80B3-AEE8-4825-A7BE-F77798CBD44D}"/>
    <dgm:cxn modelId="{16FE626E-8C63-4154-BE75-C688B49ACA02}" srcId="{2032F4D0-70AC-4BAB-A403-0A1EBF4D5635}" destId="{9A9C212F-08A3-4DF5-A0A2-A99F18AF59EE}" srcOrd="0" destOrd="0" parTransId="{821E076B-3DD1-4925-9A02-486FF2635A1F}" sibTransId="{E632F103-D752-457F-A8BF-04997FFF88E5}"/>
    <dgm:cxn modelId="{3CE5EB78-8672-4642-A964-69DA71828A01}" type="presOf" srcId="{80C8EFCD-62A8-43E3-ADCD-E0D08FB4ACD4}" destId="{6BEAFBD0-5588-4A62-935C-E50120BCADB8}" srcOrd="0" destOrd="0" presId="urn:microsoft.com/office/officeart/2005/8/layout/vList5"/>
    <dgm:cxn modelId="{32021686-FA9E-464E-86EA-EA954D19E29E}" type="presOf" srcId="{6B6DCCC0-DB1B-4725-9695-4720091E8F2C}" destId="{35E51CD5-996C-47CC-ACA1-C4A239DE1158}" srcOrd="0" destOrd="0" presId="urn:microsoft.com/office/officeart/2005/8/layout/vList5"/>
    <dgm:cxn modelId="{8CA13DAE-BDA7-4BD1-BF4D-5812412E6C0B}" type="presOf" srcId="{2032F4D0-70AC-4BAB-A403-0A1EBF4D5635}" destId="{6F27DA2C-2188-470F-BF57-0BCAF9840803}" srcOrd="0" destOrd="0" presId="urn:microsoft.com/office/officeart/2005/8/layout/vList5"/>
    <dgm:cxn modelId="{72E376B8-63E3-42A3-A172-D4964AFD4AC9}" type="presOf" srcId="{1C786321-61E3-4B2A-8390-0D7B7BECFEAC}" destId="{7766E889-14CC-4565-933B-E41AC860446A}" srcOrd="0" destOrd="0" presId="urn:microsoft.com/office/officeart/2005/8/layout/vList5"/>
    <dgm:cxn modelId="{E2AF97F6-3CCF-45D6-88A3-FC9C993C9DCE}" type="presOf" srcId="{9A9C212F-08A3-4DF5-A0A2-A99F18AF59EE}" destId="{FA3B595A-CFD3-4059-B672-E2B54B03003D}" srcOrd="0" destOrd="0" presId="urn:microsoft.com/office/officeart/2005/8/layout/vList5"/>
    <dgm:cxn modelId="{79506679-2868-40FD-B187-736BD36CD478}" type="presParOf" srcId="{7766E889-14CC-4565-933B-E41AC860446A}" destId="{D14F58D2-F094-4770-B306-F55DA4D91B02}" srcOrd="0" destOrd="0" presId="urn:microsoft.com/office/officeart/2005/8/layout/vList5"/>
    <dgm:cxn modelId="{F8478CB4-CCF7-4AB2-AEDC-F6018106408F}" type="presParOf" srcId="{D14F58D2-F094-4770-B306-F55DA4D91B02}" destId="{7F8BE99B-D13E-4226-9953-263C0F2A3D1B}" srcOrd="0" destOrd="0" presId="urn:microsoft.com/office/officeart/2005/8/layout/vList5"/>
    <dgm:cxn modelId="{37E290A0-6CB0-4435-A6C4-45109C3764BF}" type="presParOf" srcId="{D14F58D2-F094-4770-B306-F55DA4D91B02}" destId="{6BEAFBD0-5588-4A62-935C-E50120BCADB8}" srcOrd="1" destOrd="0" presId="urn:microsoft.com/office/officeart/2005/8/layout/vList5"/>
    <dgm:cxn modelId="{0175E68B-9933-4F46-B8A0-177B7C74544F}" type="presParOf" srcId="{7766E889-14CC-4565-933B-E41AC860446A}" destId="{23F9514F-BE87-4B0E-AFA9-02E79AA5C7DA}" srcOrd="1" destOrd="0" presId="urn:microsoft.com/office/officeart/2005/8/layout/vList5"/>
    <dgm:cxn modelId="{5F54ECCC-21D5-4361-9BD8-40D210E7BC02}" type="presParOf" srcId="{7766E889-14CC-4565-933B-E41AC860446A}" destId="{B4B15C2D-1C65-4010-889F-E405F00D2656}" srcOrd="2" destOrd="0" presId="urn:microsoft.com/office/officeart/2005/8/layout/vList5"/>
    <dgm:cxn modelId="{D72DF6E8-40BC-4401-85CD-90AC70CFADB7}" type="presParOf" srcId="{B4B15C2D-1C65-4010-889F-E405F00D2656}" destId="{6F27DA2C-2188-470F-BF57-0BCAF9840803}" srcOrd="0" destOrd="0" presId="urn:microsoft.com/office/officeart/2005/8/layout/vList5"/>
    <dgm:cxn modelId="{49920454-BB32-4A89-9593-A1B7B7C8EBBB}" type="presParOf" srcId="{B4B15C2D-1C65-4010-889F-E405F00D2656}" destId="{FA3B595A-CFD3-4059-B672-E2B54B03003D}" srcOrd="1" destOrd="0" presId="urn:microsoft.com/office/officeart/2005/8/layout/vList5"/>
    <dgm:cxn modelId="{3B3AF2BE-D38A-48C3-B204-4C4C6EF1B55D}" type="presParOf" srcId="{7766E889-14CC-4565-933B-E41AC860446A}" destId="{A92A6D17-A6A0-4E5F-ADC6-795C982783FF}" srcOrd="3" destOrd="0" presId="urn:microsoft.com/office/officeart/2005/8/layout/vList5"/>
    <dgm:cxn modelId="{28792282-D391-4663-834E-E7E0BFF72C85}" type="presParOf" srcId="{7766E889-14CC-4565-933B-E41AC860446A}" destId="{2F46ABE8-D4E8-4811-9CEB-4F49032B48A0}" srcOrd="4" destOrd="0" presId="urn:microsoft.com/office/officeart/2005/8/layout/vList5"/>
    <dgm:cxn modelId="{F32527E7-2183-4910-A17C-0FE88F15CA29}" type="presParOf" srcId="{2F46ABE8-D4E8-4811-9CEB-4F49032B48A0}" destId="{35E51CD5-996C-47CC-ACA1-C4A239DE1158}" srcOrd="0" destOrd="0" presId="urn:microsoft.com/office/officeart/2005/8/layout/vList5"/>
    <dgm:cxn modelId="{8DFF4ED5-64D3-4538-B3F3-9075C274FD6A}" type="presParOf" srcId="{2F46ABE8-D4E8-4811-9CEB-4F49032B48A0}" destId="{7C451E4F-42F7-4C55-935F-45EA9BA70152}"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F2E3233-FEF9-4085-BAB9-7E2410E67477}" type="doc">
      <dgm:prSet loTypeId="urn:microsoft.com/office/officeart/2005/8/layout/chart3" loCatId="cycle" qsTypeId="urn:microsoft.com/office/officeart/2005/8/quickstyle/3d6" qsCatId="3D" csTypeId="urn:microsoft.com/office/officeart/2005/8/colors/accent3_4" csCatId="accent3" phldr="1"/>
      <dgm:spPr/>
    </dgm:pt>
    <dgm:pt modelId="{3124DAE1-A5FD-4902-A010-A646115EAB48}">
      <dgm:prSet phldrT="[文本]" custT="1"/>
      <dgm:spPr/>
      <dgm:t>
        <a:bodyPr/>
        <a:lstStyle/>
        <a:p>
          <a:pPr algn="ctr"/>
          <a:r>
            <a:rPr lang="zh-CN" altLang="en-US" sz="1400" dirty="0">
              <a:solidFill>
                <a:schemeClr val="tx1"/>
              </a:solidFill>
              <a:latin typeface="微软雅黑" panose="020B0503020204020204" pitchFamily="34" charset="-122"/>
              <a:ea typeface="微软雅黑" panose="020B0503020204020204" pitchFamily="34" charset="-122"/>
            </a:rPr>
            <a:t>维修标记信息管理模块</a:t>
          </a:r>
        </a:p>
      </dgm:t>
    </dgm:pt>
    <dgm:pt modelId="{18E4466D-E1F6-44C5-9E85-4E5EB06EA109}" type="parTrans" cxnId="{F810C549-A307-4E16-A541-FD48ACE4E245}">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395DB7D9-72D4-43EF-8281-3BA31EDD9AB8}" type="sibTrans" cxnId="{F810C549-A307-4E16-A541-FD48ACE4E245}">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4DFEAECA-FD70-4701-8036-F8487902296A}">
      <dgm:prSet phldrT="[文本]" custT="1"/>
      <dgm:spPr/>
      <dgm:t>
        <a:bodyPr/>
        <a:lstStyle/>
        <a:p>
          <a:r>
            <a:rPr lang="zh-CN" altLang="en-US" sz="1400" dirty="0">
              <a:solidFill>
                <a:schemeClr val="tx1"/>
              </a:solidFill>
              <a:latin typeface="微软雅黑" panose="020B0503020204020204" pitchFamily="34" charset="-122"/>
              <a:ea typeface="微软雅黑" panose="020B0503020204020204" pitchFamily="34" charset="-122"/>
            </a:rPr>
            <a:t>物体三维跟踪注册模块</a:t>
          </a:r>
        </a:p>
      </dgm:t>
    </dgm:pt>
    <dgm:pt modelId="{58FBBB20-2329-4551-A0C5-668BC71F7987}" type="parTrans" cxnId="{F2216AB6-13A1-4D49-91D5-5E0152F320B5}">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535FBAF9-B01A-4B08-AB25-9B51D1E29CA0}" type="sibTrans" cxnId="{F2216AB6-13A1-4D49-91D5-5E0152F320B5}">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80F92743-2FC3-446C-9C17-26B25799CFB0}">
      <dgm:prSet phldrT="[文本]" custT="1"/>
      <dgm:spPr/>
      <dgm:t>
        <a:bodyPr/>
        <a:lstStyle/>
        <a:p>
          <a:r>
            <a:rPr lang="zh-CN" altLang="en-US" sz="1400" dirty="0">
              <a:solidFill>
                <a:schemeClr val="tx1"/>
              </a:solidFill>
              <a:latin typeface="微软雅黑" panose="020B0503020204020204" pitchFamily="34" charset="-122"/>
              <a:ea typeface="微软雅黑" panose="020B0503020204020204" pitchFamily="34" charset="-122"/>
            </a:rPr>
            <a:t>系统功能</a:t>
          </a:r>
          <a:endParaRPr lang="en-US" altLang="zh-CN" sz="1400" dirty="0">
            <a:solidFill>
              <a:schemeClr val="tx1"/>
            </a:solidFill>
            <a:latin typeface="微软雅黑" panose="020B0503020204020204" pitchFamily="34" charset="-122"/>
            <a:ea typeface="微软雅黑" panose="020B0503020204020204" pitchFamily="34" charset="-122"/>
          </a:endParaRPr>
        </a:p>
        <a:p>
          <a:r>
            <a:rPr lang="zh-CN" altLang="en-US" sz="1400" dirty="0">
              <a:solidFill>
                <a:schemeClr val="tx1"/>
              </a:solidFill>
              <a:latin typeface="微软雅黑" panose="020B0503020204020204" pitchFamily="34" charset="-122"/>
              <a:ea typeface="微软雅黑" panose="020B0503020204020204" pitchFamily="34" charset="-122"/>
            </a:rPr>
            <a:t>模块</a:t>
          </a:r>
        </a:p>
      </dgm:t>
    </dgm:pt>
    <dgm:pt modelId="{A8D11D09-AA88-466E-9909-A2DCCD69AA5F}" type="parTrans" cxnId="{668588C3-6A48-4B5D-A17D-813C5D6F749E}">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F178A44F-41F6-4ABF-8F16-C879FBE17607}" type="sibTrans" cxnId="{668588C3-6A48-4B5D-A17D-813C5D6F749E}">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926AAA9F-7C95-412F-9A23-2E246D90DE17}">
      <dgm:prSet phldrT="[文本]" custT="1"/>
      <dgm:spPr/>
      <dgm:t>
        <a:bodyPr/>
        <a:lstStyle/>
        <a:p>
          <a:r>
            <a:rPr lang="zh-CN" altLang="en-US" sz="1400" dirty="0">
              <a:solidFill>
                <a:schemeClr val="tx1"/>
              </a:solidFill>
              <a:latin typeface="微软雅黑" panose="020B0503020204020204" pitchFamily="34" charset="-122"/>
              <a:ea typeface="微软雅黑" panose="020B0503020204020204" pitchFamily="34" charset="-122"/>
            </a:rPr>
            <a:t>维修信息标记模块</a:t>
          </a:r>
        </a:p>
      </dgm:t>
    </dgm:pt>
    <dgm:pt modelId="{B4B9E4FE-5B58-4E9E-A3B3-EEF295CD1383}" type="parTrans" cxnId="{05E11E9F-358F-4E58-B5EF-75D40091B16C}">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3048BBF2-D0A8-4C97-A3A2-3833446492BF}" type="sibTrans" cxnId="{05E11E9F-358F-4E58-B5EF-75D40091B16C}">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E73D0DA4-0A95-482A-9F6E-7F52AA442262}">
      <dgm:prSet phldrT="[文本]" custT="1"/>
      <dgm:spPr/>
      <dgm:t>
        <a:bodyPr/>
        <a:lstStyle/>
        <a:p>
          <a:r>
            <a:rPr lang="zh-CN" altLang="en-US" sz="1400" dirty="0">
              <a:solidFill>
                <a:schemeClr val="tx1"/>
              </a:solidFill>
              <a:latin typeface="微软雅黑" panose="020B0503020204020204" pitchFamily="34" charset="-122"/>
              <a:ea typeface="微软雅黑" panose="020B0503020204020204" pitchFamily="34" charset="-122"/>
            </a:rPr>
            <a:t>维修示教视频管理模块</a:t>
          </a:r>
        </a:p>
      </dgm:t>
    </dgm:pt>
    <dgm:pt modelId="{937D770E-5F2B-499F-910F-E110A36881BC}" type="sibTrans" cxnId="{B087F1B0-A96F-4AA2-9CB2-5211E1ED1696}">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8BF1F600-1230-4DC0-960A-7A477D1D8E94}" type="parTrans" cxnId="{B087F1B0-A96F-4AA2-9CB2-5211E1ED1696}">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6F0C2783-EF8D-4911-8FA4-33224A383D9B}" type="pres">
      <dgm:prSet presAssocID="{CF2E3233-FEF9-4085-BAB9-7E2410E67477}" presName="compositeShape" presStyleCnt="0">
        <dgm:presLayoutVars>
          <dgm:chMax val="7"/>
          <dgm:dir/>
          <dgm:resizeHandles val="exact"/>
        </dgm:presLayoutVars>
      </dgm:prSet>
      <dgm:spPr/>
    </dgm:pt>
    <dgm:pt modelId="{373934B1-54AC-4D4A-A518-AF516FDC4DED}" type="pres">
      <dgm:prSet presAssocID="{CF2E3233-FEF9-4085-BAB9-7E2410E67477}" presName="wedge1" presStyleLbl="node1" presStyleIdx="0" presStyleCnt="5"/>
      <dgm:spPr/>
    </dgm:pt>
    <dgm:pt modelId="{486C8D2D-05AA-4968-A252-9478E142A2BD}" type="pres">
      <dgm:prSet presAssocID="{CF2E3233-FEF9-4085-BAB9-7E2410E67477}" presName="wedge1Tx" presStyleLbl="node1" presStyleIdx="0" presStyleCnt="5">
        <dgm:presLayoutVars>
          <dgm:chMax val="0"/>
          <dgm:chPref val="0"/>
          <dgm:bulletEnabled val="1"/>
        </dgm:presLayoutVars>
      </dgm:prSet>
      <dgm:spPr/>
    </dgm:pt>
    <dgm:pt modelId="{249DA091-A9E8-4EAA-B351-443DDA26231A}" type="pres">
      <dgm:prSet presAssocID="{CF2E3233-FEF9-4085-BAB9-7E2410E67477}" presName="wedge2" presStyleLbl="node1" presStyleIdx="1" presStyleCnt="5"/>
      <dgm:spPr/>
    </dgm:pt>
    <dgm:pt modelId="{FBBFCF9B-03BC-4806-9DB0-4B35282DE24E}" type="pres">
      <dgm:prSet presAssocID="{CF2E3233-FEF9-4085-BAB9-7E2410E67477}" presName="wedge2Tx" presStyleLbl="node1" presStyleIdx="1" presStyleCnt="5">
        <dgm:presLayoutVars>
          <dgm:chMax val="0"/>
          <dgm:chPref val="0"/>
          <dgm:bulletEnabled val="1"/>
        </dgm:presLayoutVars>
      </dgm:prSet>
      <dgm:spPr/>
    </dgm:pt>
    <dgm:pt modelId="{E89AE26F-D360-4B9F-A3C5-7EE2A8A6417F}" type="pres">
      <dgm:prSet presAssocID="{CF2E3233-FEF9-4085-BAB9-7E2410E67477}" presName="wedge3" presStyleLbl="node1" presStyleIdx="2" presStyleCnt="5"/>
      <dgm:spPr/>
    </dgm:pt>
    <dgm:pt modelId="{65D1A9F7-DF17-4C93-82F8-B9C50AACE9DB}" type="pres">
      <dgm:prSet presAssocID="{CF2E3233-FEF9-4085-BAB9-7E2410E67477}" presName="wedge3Tx" presStyleLbl="node1" presStyleIdx="2" presStyleCnt="5">
        <dgm:presLayoutVars>
          <dgm:chMax val="0"/>
          <dgm:chPref val="0"/>
          <dgm:bulletEnabled val="1"/>
        </dgm:presLayoutVars>
      </dgm:prSet>
      <dgm:spPr/>
    </dgm:pt>
    <dgm:pt modelId="{7ABE5A44-B2C5-4EB6-B092-1B11969F5F5A}" type="pres">
      <dgm:prSet presAssocID="{CF2E3233-FEF9-4085-BAB9-7E2410E67477}" presName="wedge4" presStyleLbl="node1" presStyleIdx="3" presStyleCnt="5"/>
      <dgm:spPr/>
    </dgm:pt>
    <dgm:pt modelId="{F61BAD65-FC3C-44D0-9F85-9A2A5AF5B70F}" type="pres">
      <dgm:prSet presAssocID="{CF2E3233-FEF9-4085-BAB9-7E2410E67477}" presName="wedge4Tx" presStyleLbl="node1" presStyleIdx="3" presStyleCnt="5">
        <dgm:presLayoutVars>
          <dgm:chMax val="0"/>
          <dgm:chPref val="0"/>
          <dgm:bulletEnabled val="1"/>
        </dgm:presLayoutVars>
      </dgm:prSet>
      <dgm:spPr/>
    </dgm:pt>
    <dgm:pt modelId="{B940EC45-3A85-4FFF-941F-385260E64C22}" type="pres">
      <dgm:prSet presAssocID="{CF2E3233-FEF9-4085-BAB9-7E2410E67477}" presName="wedge5" presStyleLbl="node1" presStyleIdx="4" presStyleCnt="5"/>
      <dgm:spPr/>
    </dgm:pt>
    <dgm:pt modelId="{19673BAF-5F10-4637-8AC1-2839C6A49466}" type="pres">
      <dgm:prSet presAssocID="{CF2E3233-FEF9-4085-BAB9-7E2410E67477}" presName="wedge5Tx" presStyleLbl="node1" presStyleIdx="4" presStyleCnt="5">
        <dgm:presLayoutVars>
          <dgm:chMax val="0"/>
          <dgm:chPref val="0"/>
          <dgm:bulletEnabled val="1"/>
        </dgm:presLayoutVars>
      </dgm:prSet>
      <dgm:spPr/>
    </dgm:pt>
  </dgm:ptLst>
  <dgm:cxnLst>
    <dgm:cxn modelId="{9208D909-1C6A-402B-BFF9-8703A5364902}" type="presOf" srcId="{80F92743-2FC3-446C-9C17-26B25799CFB0}" destId="{19673BAF-5F10-4637-8AC1-2839C6A49466}" srcOrd="1" destOrd="0" presId="urn:microsoft.com/office/officeart/2005/8/layout/chart3"/>
    <dgm:cxn modelId="{42C6585F-C021-4F70-8AEF-631CA255FE9A}" type="presOf" srcId="{926AAA9F-7C95-412F-9A23-2E246D90DE17}" destId="{F61BAD65-FC3C-44D0-9F85-9A2A5AF5B70F}" srcOrd="1" destOrd="0" presId="urn:microsoft.com/office/officeart/2005/8/layout/chart3"/>
    <dgm:cxn modelId="{F810C549-A307-4E16-A541-FD48ACE4E245}" srcId="{CF2E3233-FEF9-4085-BAB9-7E2410E67477}" destId="{3124DAE1-A5FD-4902-A010-A646115EAB48}" srcOrd="0" destOrd="0" parTransId="{18E4466D-E1F6-44C5-9E85-4E5EB06EA109}" sibTransId="{395DB7D9-72D4-43EF-8281-3BA31EDD9AB8}"/>
    <dgm:cxn modelId="{E0FD9150-0B61-4BD6-9F46-0E65AF9BAAFB}" type="presOf" srcId="{4DFEAECA-FD70-4701-8036-F8487902296A}" destId="{E89AE26F-D360-4B9F-A3C5-7EE2A8A6417F}" srcOrd="0" destOrd="0" presId="urn:microsoft.com/office/officeart/2005/8/layout/chart3"/>
    <dgm:cxn modelId="{F0C01255-07FC-4432-B675-08E66DD6F2D9}" type="presOf" srcId="{3124DAE1-A5FD-4902-A010-A646115EAB48}" destId="{486C8D2D-05AA-4968-A252-9478E142A2BD}" srcOrd="1" destOrd="0" presId="urn:microsoft.com/office/officeart/2005/8/layout/chart3"/>
    <dgm:cxn modelId="{9BD4C575-E389-4D2B-AF9C-55702E5CF100}" type="presOf" srcId="{CF2E3233-FEF9-4085-BAB9-7E2410E67477}" destId="{6F0C2783-EF8D-4911-8FA4-33224A383D9B}" srcOrd="0" destOrd="0" presId="urn:microsoft.com/office/officeart/2005/8/layout/chart3"/>
    <dgm:cxn modelId="{54B5F792-EE71-435D-908B-C51BAB53EBAB}" type="presOf" srcId="{926AAA9F-7C95-412F-9A23-2E246D90DE17}" destId="{7ABE5A44-B2C5-4EB6-B092-1B11969F5F5A}" srcOrd="0" destOrd="0" presId="urn:microsoft.com/office/officeart/2005/8/layout/chart3"/>
    <dgm:cxn modelId="{05E11E9F-358F-4E58-B5EF-75D40091B16C}" srcId="{CF2E3233-FEF9-4085-BAB9-7E2410E67477}" destId="{926AAA9F-7C95-412F-9A23-2E246D90DE17}" srcOrd="3" destOrd="0" parTransId="{B4B9E4FE-5B58-4E9E-A3B3-EEF295CD1383}" sibTransId="{3048BBF2-D0A8-4C97-A3A2-3833446492BF}"/>
    <dgm:cxn modelId="{374B96A7-9132-4626-9468-87DAFD3CA9D3}" type="presOf" srcId="{3124DAE1-A5FD-4902-A010-A646115EAB48}" destId="{373934B1-54AC-4D4A-A518-AF516FDC4DED}" srcOrd="0" destOrd="0" presId="urn:microsoft.com/office/officeart/2005/8/layout/chart3"/>
    <dgm:cxn modelId="{59DD50A9-901B-4D1C-A14D-DBF3216B167E}" type="presOf" srcId="{4DFEAECA-FD70-4701-8036-F8487902296A}" destId="{65D1A9F7-DF17-4C93-82F8-B9C50AACE9DB}" srcOrd="1" destOrd="0" presId="urn:microsoft.com/office/officeart/2005/8/layout/chart3"/>
    <dgm:cxn modelId="{B087F1B0-A96F-4AA2-9CB2-5211E1ED1696}" srcId="{CF2E3233-FEF9-4085-BAB9-7E2410E67477}" destId="{E73D0DA4-0A95-482A-9F6E-7F52AA442262}" srcOrd="1" destOrd="0" parTransId="{8BF1F600-1230-4DC0-960A-7A477D1D8E94}" sibTransId="{937D770E-5F2B-499F-910F-E110A36881BC}"/>
    <dgm:cxn modelId="{F2216AB6-13A1-4D49-91D5-5E0152F320B5}" srcId="{CF2E3233-FEF9-4085-BAB9-7E2410E67477}" destId="{4DFEAECA-FD70-4701-8036-F8487902296A}" srcOrd="2" destOrd="0" parTransId="{58FBBB20-2329-4551-A0C5-668BC71F7987}" sibTransId="{535FBAF9-B01A-4B08-AB25-9B51D1E29CA0}"/>
    <dgm:cxn modelId="{EBCC4DC0-F0B2-4BF9-A7E0-45E4648C6B15}" type="presOf" srcId="{E73D0DA4-0A95-482A-9F6E-7F52AA442262}" destId="{FBBFCF9B-03BC-4806-9DB0-4B35282DE24E}" srcOrd="1" destOrd="0" presId="urn:microsoft.com/office/officeart/2005/8/layout/chart3"/>
    <dgm:cxn modelId="{668588C3-6A48-4B5D-A17D-813C5D6F749E}" srcId="{CF2E3233-FEF9-4085-BAB9-7E2410E67477}" destId="{80F92743-2FC3-446C-9C17-26B25799CFB0}" srcOrd="4" destOrd="0" parTransId="{A8D11D09-AA88-466E-9909-A2DCCD69AA5F}" sibTransId="{F178A44F-41F6-4ABF-8F16-C879FBE17607}"/>
    <dgm:cxn modelId="{2A6724EA-3023-4818-B174-01D6E2639EA7}" type="presOf" srcId="{E73D0DA4-0A95-482A-9F6E-7F52AA442262}" destId="{249DA091-A9E8-4EAA-B351-443DDA26231A}" srcOrd="0" destOrd="0" presId="urn:microsoft.com/office/officeart/2005/8/layout/chart3"/>
    <dgm:cxn modelId="{609961F9-4CD7-4082-AA82-A00B736F0752}" type="presOf" srcId="{80F92743-2FC3-446C-9C17-26B25799CFB0}" destId="{B940EC45-3A85-4FFF-941F-385260E64C22}" srcOrd="0" destOrd="0" presId="urn:microsoft.com/office/officeart/2005/8/layout/chart3"/>
    <dgm:cxn modelId="{603379A1-8E61-488E-BD59-49DE31B31D76}" type="presParOf" srcId="{6F0C2783-EF8D-4911-8FA4-33224A383D9B}" destId="{373934B1-54AC-4D4A-A518-AF516FDC4DED}" srcOrd="0" destOrd="0" presId="urn:microsoft.com/office/officeart/2005/8/layout/chart3"/>
    <dgm:cxn modelId="{B0C690C7-55E3-4CFC-BE2A-E4ECD083C622}" type="presParOf" srcId="{6F0C2783-EF8D-4911-8FA4-33224A383D9B}" destId="{486C8D2D-05AA-4968-A252-9478E142A2BD}" srcOrd="1" destOrd="0" presId="urn:microsoft.com/office/officeart/2005/8/layout/chart3"/>
    <dgm:cxn modelId="{96BD1906-FF1F-4FA7-BD68-62237A3A6A83}" type="presParOf" srcId="{6F0C2783-EF8D-4911-8FA4-33224A383D9B}" destId="{249DA091-A9E8-4EAA-B351-443DDA26231A}" srcOrd="2" destOrd="0" presId="urn:microsoft.com/office/officeart/2005/8/layout/chart3"/>
    <dgm:cxn modelId="{CF87DBD8-1873-4EC6-B71B-CA2405937292}" type="presParOf" srcId="{6F0C2783-EF8D-4911-8FA4-33224A383D9B}" destId="{FBBFCF9B-03BC-4806-9DB0-4B35282DE24E}" srcOrd="3" destOrd="0" presId="urn:microsoft.com/office/officeart/2005/8/layout/chart3"/>
    <dgm:cxn modelId="{682E07FA-9896-48FE-9AE3-3D8F7D900AD2}" type="presParOf" srcId="{6F0C2783-EF8D-4911-8FA4-33224A383D9B}" destId="{E89AE26F-D360-4B9F-A3C5-7EE2A8A6417F}" srcOrd="4" destOrd="0" presId="urn:microsoft.com/office/officeart/2005/8/layout/chart3"/>
    <dgm:cxn modelId="{8F08B6CD-A0CB-4ECE-B197-99D727CA22DB}" type="presParOf" srcId="{6F0C2783-EF8D-4911-8FA4-33224A383D9B}" destId="{65D1A9F7-DF17-4C93-82F8-B9C50AACE9DB}" srcOrd="5" destOrd="0" presId="urn:microsoft.com/office/officeart/2005/8/layout/chart3"/>
    <dgm:cxn modelId="{A0F8AB10-513B-4337-B8FE-3FF39C3925D1}" type="presParOf" srcId="{6F0C2783-EF8D-4911-8FA4-33224A383D9B}" destId="{7ABE5A44-B2C5-4EB6-B092-1B11969F5F5A}" srcOrd="6" destOrd="0" presId="urn:microsoft.com/office/officeart/2005/8/layout/chart3"/>
    <dgm:cxn modelId="{054361A7-D36E-479E-BB93-1E987BC6A0FE}" type="presParOf" srcId="{6F0C2783-EF8D-4911-8FA4-33224A383D9B}" destId="{F61BAD65-FC3C-44D0-9F85-9A2A5AF5B70F}" srcOrd="7" destOrd="0" presId="urn:microsoft.com/office/officeart/2005/8/layout/chart3"/>
    <dgm:cxn modelId="{42A4C093-94BB-428D-A9E1-B83C61A7E3CA}" type="presParOf" srcId="{6F0C2783-EF8D-4911-8FA4-33224A383D9B}" destId="{B940EC45-3A85-4FFF-941F-385260E64C22}" srcOrd="8" destOrd="0" presId="urn:microsoft.com/office/officeart/2005/8/layout/chart3"/>
    <dgm:cxn modelId="{05A24A50-13E2-4B52-A8A9-F5B02AAFAAEC}" type="presParOf" srcId="{6F0C2783-EF8D-4911-8FA4-33224A383D9B}" destId="{19673BAF-5F10-4637-8AC1-2839C6A49466}" srcOrd="9"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C786321-61E3-4B2A-8390-0D7B7BECFEAC}" type="doc">
      <dgm:prSet loTypeId="urn:microsoft.com/office/officeart/2005/8/layout/vList5" loCatId="list" qsTypeId="urn:microsoft.com/office/officeart/2005/8/quickstyle/simple1" qsCatId="simple" csTypeId="urn:microsoft.com/office/officeart/2005/8/colors/accent1_5" csCatId="accent1" phldr="1"/>
      <dgm:spPr/>
      <dgm:t>
        <a:bodyPr/>
        <a:lstStyle/>
        <a:p>
          <a:endParaRPr lang="zh-CN" altLang="en-US"/>
        </a:p>
      </dgm:t>
    </dgm:pt>
    <dgm:pt modelId="{C5561558-4A34-4A80-A6D7-83137243AB4A}">
      <dgm:prSet phldrT="[文本]" custT="1"/>
      <dgm:spPr/>
      <dgm:t>
        <a:bodyPr/>
        <a:lstStyle/>
        <a:p>
          <a:r>
            <a:rPr lang="zh-CN" altLang="en-US" sz="1200" dirty="0">
              <a:latin typeface="微软雅黑" panose="020B0503020204020204" pitchFamily="34" charset="-122"/>
              <a:ea typeface="微软雅黑" panose="020B0503020204020204" pitchFamily="34" charset="-122"/>
            </a:rPr>
            <a:t>功能点</a:t>
          </a:r>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dgm:t>
    </dgm:pt>
    <dgm:pt modelId="{6B39C33C-8E99-4511-8F75-DF9AFF3BD2E8}" type="parTrans" cxnId="{2A83A811-7BAD-4A59-B920-66E3CF5AE278}">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1CD9C1C3-CF0A-4C12-89B4-966DF136337E}" type="sibTrans" cxnId="{2A83A811-7BAD-4A59-B920-66E3CF5AE278}">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80C8EFCD-62A8-43E3-ADCD-E0D08FB4ACD4}">
      <dgm:prSet phldrT="[文本]" custT="1"/>
      <dgm:spPr/>
      <dgm:t>
        <a:bodyPr/>
        <a:lstStyle/>
        <a:p>
          <a:r>
            <a:rPr lang="zh-CN" altLang="en-US" sz="1400" dirty="0">
              <a:latin typeface="微软雅黑" panose="020B0503020204020204" pitchFamily="34" charset="-122"/>
              <a:ea typeface="微软雅黑" panose="020B0503020204020204" pitchFamily="34" charset="-122"/>
            </a:rPr>
            <a:t>标记信息的分类关联、组织、转换、重构</a:t>
          </a:r>
        </a:p>
      </dgm:t>
    </dgm:pt>
    <dgm:pt modelId="{188F9B2A-A9F7-43D5-BE43-3842B27E5329}" type="parTrans" cxnId="{E02DCB30-CF15-4728-8D44-02BDF40D3BDC}">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E9B528EC-000D-42C4-B6EF-EB98D8FDF18C}" type="sibTrans" cxnId="{E02DCB30-CF15-4728-8D44-02BDF40D3BDC}">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2032F4D0-70AC-4BAB-A403-0A1EBF4D5635}">
      <dgm:prSet phldrT="[文本]" custT="1"/>
      <dgm:spPr/>
      <dgm:t>
        <a:bodyPr/>
        <a:lstStyle/>
        <a:p>
          <a:r>
            <a:rPr lang="zh-CN" altLang="en-US" sz="1200" dirty="0">
              <a:latin typeface="微软雅黑" panose="020B0503020204020204" pitchFamily="34" charset="-122"/>
              <a:ea typeface="微软雅黑" panose="020B0503020204020204" pitchFamily="34" charset="-122"/>
            </a:rPr>
            <a:t>功能点</a:t>
          </a:r>
          <a:r>
            <a:rPr lang="en-US" altLang="zh-CN" sz="1200" dirty="0">
              <a:latin typeface="微软雅黑" panose="020B0503020204020204" pitchFamily="34" charset="-122"/>
              <a:ea typeface="微软雅黑" panose="020B0503020204020204" pitchFamily="34" charset="-122"/>
            </a:rPr>
            <a:t>2</a:t>
          </a:r>
          <a:endParaRPr lang="zh-CN" altLang="en-US" sz="1200" dirty="0">
            <a:latin typeface="微软雅黑" panose="020B0503020204020204" pitchFamily="34" charset="-122"/>
            <a:ea typeface="微软雅黑" panose="020B0503020204020204" pitchFamily="34" charset="-122"/>
          </a:endParaRPr>
        </a:p>
      </dgm:t>
    </dgm:pt>
    <dgm:pt modelId="{49FB2E28-4778-4AA1-9E20-9CA90233538E}" type="parTrans" cxnId="{B35B0604-60AE-4D6E-BEBC-3DDABBA1F61D}">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8193E352-B309-4DD2-BBB6-E7B7A84B4DDD}" type="sibTrans" cxnId="{B35B0604-60AE-4D6E-BEBC-3DDABBA1F61D}">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9A9C212F-08A3-4DF5-A0A2-A99F18AF59EE}">
      <dgm:prSet phldrT="[文本]" custT="1"/>
      <dgm:spPr/>
      <dgm:t>
        <a:bodyPr/>
        <a:lstStyle/>
        <a:p>
          <a:r>
            <a:rPr lang="zh-CN" altLang="en-US" sz="1400" dirty="0">
              <a:latin typeface="微软雅黑" panose="020B0503020204020204" pitchFamily="34" charset="-122"/>
              <a:ea typeface="微软雅黑" panose="020B0503020204020204" pitchFamily="34" charset="-122"/>
            </a:rPr>
            <a:t>标记信息增、删、改、查。</a:t>
          </a:r>
        </a:p>
      </dgm:t>
    </dgm:pt>
    <dgm:pt modelId="{821E076B-3DD1-4925-9A02-486FF2635A1F}" type="parTrans" cxnId="{16FE626E-8C63-4154-BE75-C688B49ACA02}">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E632F103-D752-457F-A8BF-04997FFF88E5}" type="sibTrans" cxnId="{16FE626E-8C63-4154-BE75-C688B49ACA02}">
      <dgm:prSet/>
      <dgm:spPr/>
      <dgm:t>
        <a:bodyPr/>
        <a:lstStyle/>
        <a:p>
          <a:endParaRPr lang="zh-CN" altLang="en-US" sz="1400">
            <a:latin typeface="微软雅黑" panose="020B0503020204020204" pitchFamily="34" charset="-122"/>
            <a:ea typeface="微软雅黑" panose="020B0503020204020204" pitchFamily="34" charset="-122"/>
          </a:endParaRPr>
        </a:p>
      </dgm:t>
    </dgm:pt>
    <dgm:pt modelId="{7766E889-14CC-4565-933B-E41AC860446A}" type="pres">
      <dgm:prSet presAssocID="{1C786321-61E3-4B2A-8390-0D7B7BECFEAC}" presName="Name0" presStyleCnt="0">
        <dgm:presLayoutVars>
          <dgm:dir/>
          <dgm:animLvl val="lvl"/>
          <dgm:resizeHandles val="exact"/>
        </dgm:presLayoutVars>
      </dgm:prSet>
      <dgm:spPr/>
    </dgm:pt>
    <dgm:pt modelId="{D14F58D2-F094-4770-B306-F55DA4D91B02}" type="pres">
      <dgm:prSet presAssocID="{C5561558-4A34-4A80-A6D7-83137243AB4A}" presName="linNode" presStyleCnt="0"/>
      <dgm:spPr/>
    </dgm:pt>
    <dgm:pt modelId="{7F8BE99B-D13E-4226-9953-263C0F2A3D1B}" type="pres">
      <dgm:prSet presAssocID="{C5561558-4A34-4A80-A6D7-83137243AB4A}" presName="parentText" presStyleLbl="node1" presStyleIdx="0" presStyleCnt="2" custScaleX="86420" custScaleY="77975">
        <dgm:presLayoutVars>
          <dgm:chMax val="1"/>
          <dgm:bulletEnabled val="1"/>
        </dgm:presLayoutVars>
      </dgm:prSet>
      <dgm:spPr/>
    </dgm:pt>
    <dgm:pt modelId="{6BEAFBD0-5588-4A62-935C-E50120BCADB8}" type="pres">
      <dgm:prSet presAssocID="{C5561558-4A34-4A80-A6D7-83137243AB4A}" presName="descendantText" presStyleLbl="alignAccFollowNode1" presStyleIdx="0" presStyleCnt="2" custScaleX="213214" custLinFactNeighborX="13022">
        <dgm:presLayoutVars>
          <dgm:bulletEnabled val="1"/>
        </dgm:presLayoutVars>
      </dgm:prSet>
      <dgm:spPr/>
    </dgm:pt>
    <dgm:pt modelId="{23F9514F-BE87-4B0E-AFA9-02E79AA5C7DA}" type="pres">
      <dgm:prSet presAssocID="{1CD9C1C3-CF0A-4C12-89B4-966DF136337E}" presName="sp" presStyleCnt="0"/>
      <dgm:spPr/>
    </dgm:pt>
    <dgm:pt modelId="{B4B15C2D-1C65-4010-889F-E405F00D2656}" type="pres">
      <dgm:prSet presAssocID="{2032F4D0-70AC-4BAB-A403-0A1EBF4D5635}" presName="linNode" presStyleCnt="0"/>
      <dgm:spPr/>
    </dgm:pt>
    <dgm:pt modelId="{6F27DA2C-2188-470F-BF57-0BCAF9840803}" type="pres">
      <dgm:prSet presAssocID="{2032F4D0-70AC-4BAB-A403-0A1EBF4D5635}" presName="parentText" presStyleLbl="node1" presStyleIdx="1" presStyleCnt="2" custScaleX="92783" custScaleY="83340">
        <dgm:presLayoutVars>
          <dgm:chMax val="1"/>
          <dgm:bulletEnabled val="1"/>
        </dgm:presLayoutVars>
      </dgm:prSet>
      <dgm:spPr/>
    </dgm:pt>
    <dgm:pt modelId="{FA3B595A-CFD3-4059-B672-E2B54B03003D}" type="pres">
      <dgm:prSet presAssocID="{2032F4D0-70AC-4BAB-A403-0A1EBF4D5635}" presName="descendantText" presStyleLbl="alignAccFollowNode1" presStyleIdx="1" presStyleCnt="2" custScaleX="228951">
        <dgm:presLayoutVars>
          <dgm:bulletEnabled val="1"/>
        </dgm:presLayoutVars>
      </dgm:prSet>
      <dgm:spPr/>
    </dgm:pt>
  </dgm:ptLst>
  <dgm:cxnLst>
    <dgm:cxn modelId="{B35B0604-60AE-4D6E-BEBC-3DDABBA1F61D}" srcId="{1C786321-61E3-4B2A-8390-0D7B7BECFEAC}" destId="{2032F4D0-70AC-4BAB-A403-0A1EBF4D5635}" srcOrd="1" destOrd="0" parTransId="{49FB2E28-4778-4AA1-9E20-9CA90233538E}" sibTransId="{8193E352-B309-4DD2-BBB6-E7B7A84B4DDD}"/>
    <dgm:cxn modelId="{2A83A811-7BAD-4A59-B920-66E3CF5AE278}" srcId="{1C786321-61E3-4B2A-8390-0D7B7BECFEAC}" destId="{C5561558-4A34-4A80-A6D7-83137243AB4A}" srcOrd="0" destOrd="0" parTransId="{6B39C33C-8E99-4511-8F75-DF9AFF3BD2E8}" sibTransId="{1CD9C1C3-CF0A-4C12-89B4-966DF136337E}"/>
    <dgm:cxn modelId="{0CF96629-CA4F-4C38-9EF2-A8F7F2B6C6B4}" type="presOf" srcId="{C5561558-4A34-4A80-A6D7-83137243AB4A}" destId="{7F8BE99B-D13E-4226-9953-263C0F2A3D1B}" srcOrd="0" destOrd="0" presId="urn:microsoft.com/office/officeart/2005/8/layout/vList5"/>
    <dgm:cxn modelId="{E02DCB30-CF15-4728-8D44-02BDF40D3BDC}" srcId="{C5561558-4A34-4A80-A6D7-83137243AB4A}" destId="{80C8EFCD-62A8-43E3-ADCD-E0D08FB4ACD4}" srcOrd="0" destOrd="0" parTransId="{188F9B2A-A9F7-43D5-BE43-3842B27E5329}" sibTransId="{E9B528EC-000D-42C4-B6EF-EB98D8FDF18C}"/>
    <dgm:cxn modelId="{16FE626E-8C63-4154-BE75-C688B49ACA02}" srcId="{2032F4D0-70AC-4BAB-A403-0A1EBF4D5635}" destId="{9A9C212F-08A3-4DF5-A0A2-A99F18AF59EE}" srcOrd="0" destOrd="0" parTransId="{821E076B-3DD1-4925-9A02-486FF2635A1F}" sibTransId="{E632F103-D752-457F-A8BF-04997FFF88E5}"/>
    <dgm:cxn modelId="{3CE5EB78-8672-4642-A964-69DA71828A01}" type="presOf" srcId="{80C8EFCD-62A8-43E3-ADCD-E0D08FB4ACD4}" destId="{6BEAFBD0-5588-4A62-935C-E50120BCADB8}" srcOrd="0" destOrd="0" presId="urn:microsoft.com/office/officeart/2005/8/layout/vList5"/>
    <dgm:cxn modelId="{8CA13DAE-BDA7-4BD1-BF4D-5812412E6C0B}" type="presOf" srcId="{2032F4D0-70AC-4BAB-A403-0A1EBF4D5635}" destId="{6F27DA2C-2188-470F-BF57-0BCAF9840803}" srcOrd="0" destOrd="0" presId="urn:microsoft.com/office/officeart/2005/8/layout/vList5"/>
    <dgm:cxn modelId="{72E376B8-63E3-42A3-A172-D4964AFD4AC9}" type="presOf" srcId="{1C786321-61E3-4B2A-8390-0D7B7BECFEAC}" destId="{7766E889-14CC-4565-933B-E41AC860446A}" srcOrd="0" destOrd="0" presId="urn:microsoft.com/office/officeart/2005/8/layout/vList5"/>
    <dgm:cxn modelId="{E2AF97F6-3CCF-45D6-88A3-FC9C993C9DCE}" type="presOf" srcId="{9A9C212F-08A3-4DF5-A0A2-A99F18AF59EE}" destId="{FA3B595A-CFD3-4059-B672-E2B54B03003D}" srcOrd="0" destOrd="0" presId="urn:microsoft.com/office/officeart/2005/8/layout/vList5"/>
    <dgm:cxn modelId="{79506679-2868-40FD-B187-736BD36CD478}" type="presParOf" srcId="{7766E889-14CC-4565-933B-E41AC860446A}" destId="{D14F58D2-F094-4770-B306-F55DA4D91B02}" srcOrd="0" destOrd="0" presId="urn:microsoft.com/office/officeart/2005/8/layout/vList5"/>
    <dgm:cxn modelId="{F8478CB4-CCF7-4AB2-AEDC-F6018106408F}" type="presParOf" srcId="{D14F58D2-F094-4770-B306-F55DA4D91B02}" destId="{7F8BE99B-D13E-4226-9953-263C0F2A3D1B}" srcOrd="0" destOrd="0" presId="urn:microsoft.com/office/officeart/2005/8/layout/vList5"/>
    <dgm:cxn modelId="{37E290A0-6CB0-4435-A6C4-45109C3764BF}" type="presParOf" srcId="{D14F58D2-F094-4770-B306-F55DA4D91B02}" destId="{6BEAFBD0-5588-4A62-935C-E50120BCADB8}" srcOrd="1" destOrd="0" presId="urn:microsoft.com/office/officeart/2005/8/layout/vList5"/>
    <dgm:cxn modelId="{0175E68B-9933-4F46-B8A0-177B7C74544F}" type="presParOf" srcId="{7766E889-14CC-4565-933B-E41AC860446A}" destId="{23F9514F-BE87-4B0E-AFA9-02E79AA5C7DA}" srcOrd="1" destOrd="0" presId="urn:microsoft.com/office/officeart/2005/8/layout/vList5"/>
    <dgm:cxn modelId="{5F54ECCC-21D5-4361-9BD8-40D210E7BC02}" type="presParOf" srcId="{7766E889-14CC-4565-933B-E41AC860446A}" destId="{B4B15C2D-1C65-4010-889F-E405F00D2656}" srcOrd="2" destOrd="0" presId="urn:microsoft.com/office/officeart/2005/8/layout/vList5"/>
    <dgm:cxn modelId="{D72DF6E8-40BC-4401-85CD-90AC70CFADB7}" type="presParOf" srcId="{B4B15C2D-1C65-4010-889F-E405F00D2656}" destId="{6F27DA2C-2188-470F-BF57-0BCAF9840803}" srcOrd="0" destOrd="0" presId="urn:microsoft.com/office/officeart/2005/8/layout/vList5"/>
    <dgm:cxn modelId="{49920454-BB32-4A89-9593-A1B7B7C8EBBB}" type="presParOf" srcId="{B4B15C2D-1C65-4010-889F-E405F00D2656}" destId="{FA3B595A-CFD3-4059-B672-E2B54B03003D}" srcOrd="1" destOrd="0" presId="urn:microsoft.com/office/officeart/2005/8/layout/vList5"/>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CF2E3233-FEF9-4085-BAB9-7E2410E67477}" type="doc">
      <dgm:prSet loTypeId="urn:microsoft.com/office/officeart/2005/8/layout/chart3" loCatId="cycle" qsTypeId="urn:microsoft.com/office/officeart/2005/8/quickstyle/3d6" qsCatId="3D" csTypeId="urn:microsoft.com/office/officeart/2005/8/colors/accent3_4" csCatId="accent3" phldr="1"/>
      <dgm:spPr/>
      <dgm:t>
        <a:bodyPr/>
        <a:lstStyle/>
        <a:p>
          <a:endParaRPr lang="zh-CN" altLang="en-US"/>
        </a:p>
      </dgm:t>
    </dgm:pt>
    <dgm:pt modelId="{3124DAE1-A5FD-4902-A010-A646115EAB48}">
      <dgm:prSet phldrT="[文本]" custT="1"/>
      <dgm:spPr/>
      <dgm:t>
        <a:bodyPr/>
        <a:lstStyle/>
        <a:p>
          <a:pPr algn="ctr"/>
          <a:r>
            <a:rPr lang="zh-CN" altLang="en-US" sz="1400" dirty="0">
              <a:solidFill>
                <a:schemeClr val="tx1"/>
              </a:solidFill>
              <a:latin typeface="微软雅黑" panose="020B0503020204020204" pitchFamily="34" charset="-122"/>
              <a:ea typeface="微软雅黑" panose="020B0503020204020204" pitchFamily="34" charset="-122"/>
            </a:rPr>
            <a:t>维修示教视频管理模块</a:t>
          </a:r>
        </a:p>
      </dgm:t>
    </dgm:pt>
    <dgm:pt modelId="{18E4466D-E1F6-44C5-9E85-4E5EB06EA109}" type="parTrans" cxnId="{F810C549-A307-4E16-A541-FD48ACE4E245}">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395DB7D9-72D4-43EF-8281-3BA31EDD9AB8}" type="sibTrans" cxnId="{F810C549-A307-4E16-A541-FD48ACE4E245}">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4DFEAECA-FD70-4701-8036-F8487902296A}">
      <dgm:prSet phldrT="[文本]" custT="1"/>
      <dgm:spPr/>
      <dgm:t>
        <a:bodyPr/>
        <a:lstStyle/>
        <a:p>
          <a:r>
            <a:rPr lang="zh-CN" altLang="en-US" sz="1400">
              <a:solidFill>
                <a:schemeClr val="tx1"/>
              </a:solidFill>
              <a:latin typeface="微软雅黑" panose="020B0503020204020204" pitchFamily="34" charset="-122"/>
              <a:ea typeface="微软雅黑" panose="020B0503020204020204" pitchFamily="34" charset="-122"/>
            </a:rPr>
            <a:t>维修信息标记模块</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58FBBB20-2329-4551-A0C5-668BC71F7987}" type="parTrans" cxnId="{F2216AB6-13A1-4D49-91D5-5E0152F320B5}">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535FBAF9-B01A-4B08-AB25-9B51D1E29CA0}" type="sibTrans" cxnId="{F2216AB6-13A1-4D49-91D5-5E0152F320B5}">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80F92743-2FC3-446C-9C17-26B25799CFB0}">
      <dgm:prSet phldrT="[文本]" custT="1"/>
      <dgm:spPr/>
      <dgm:t>
        <a:bodyPr/>
        <a:lstStyle/>
        <a:p>
          <a:r>
            <a:rPr lang="zh-CN" altLang="en-US" sz="1400" dirty="0">
              <a:solidFill>
                <a:schemeClr val="tx1"/>
              </a:solidFill>
              <a:latin typeface="微软雅黑" panose="020B0503020204020204" pitchFamily="34" charset="-122"/>
              <a:ea typeface="微软雅黑" panose="020B0503020204020204" pitchFamily="34" charset="-122"/>
            </a:rPr>
            <a:t>维修标记信息管理模块</a:t>
          </a:r>
        </a:p>
      </dgm:t>
    </dgm:pt>
    <dgm:pt modelId="{A8D11D09-AA88-466E-9909-A2DCCD69AA5F}" type="parTrans" cxnId="{668588C3-6A48-4B5D-A17D-813C5D6F749E}">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F178A44F-41F6-4ABF-8F16-C879FBE17607}" type="sibTrans" cxnId="{668588C3-6A48-4B5D-A17D-813C5D6F749E}">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926AAA9F-7C95-412F-9A23-2E246D90DE17}">
      <dgm:prSet phldrT="[文本]" custT="1"/>
      <dgm:spPr/>
      <dgm:t>
        <a:bodyPr/>
        <a:lstStyle/>
        <a:p>
          <a:r>
            <a:rPr lang="zh-CN" altLang="en-US" sz="1400" dirty="0">
              <a:solidFill>
                <a:schemeClr val="tx1"/>
              </a:solidFill>
              <a:latin typeface="微软雅黑" panose="020B0503020204020204" pitchFamily="34" charset="-122"/>
              <a:ea typeface="微软雅黑" panose="020B0503020204020204" pitchFamily="34" charset="-122"/>
            </a:rPr>
            <a:t>系统功能模块</a:t>
          </a:r>
        </a:p>
      </dgm:t>
    </dgm:pt>
    <dgm:pt modelId="{B4B9E4FE-5B58-4E9E-A3B3-EEF295CD1383}" type="parTrans" cxnId="{05E11E9F-358F-4E58-B5EF-75D40091B16C}">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3048BBF2-D0A8-4C97-A3A2-3833446492BF}" type="sibTrans" cxnId="{05E11E9F-358F-4E58-B5EF-75D40091B16C}">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E73D0DA4-0A95-482A-9F6E-7F52AA442262}">
      <dgm:prSet phldrT="[文本]" custT="1"/>
      <dgm:spPr/>
      <dgm:t>
        <a:bodyPr/>
        <a:lstStyle/>
        <a:p>
          <a:r>
            <a:rPr lang="zh-CN" altLang="en-US" sz="1400">
              <a:solidFill>
                <a:schemeClr val="tx1"/>
              </a:solidFill>
              <a:latin typeface="微软雅黑" panose="020B0503020204020204" pitchFamily="34" charset="-122"/>
              <a:ea typeface="微软雅黑" panose="020B0503020204020204" pitchFamily="34" charset="-122"/>
            </a:rPr>
            <a:t>物体三维跟踪注册模块</a:t>
          </a:r>
          <a:endParaRPr lang="zh-CN" altLang="en-US" sz="1400" dirty="0">
            <a:solidFill>
              <a:schemeClr val="tx1"/>
            </a:solidFill>
            <a:latin typeface="微软雅黑" panose="020B0503020204020204" pitchFamily="34" charset="-122"/>
            <a:ea typeface="微软雅黑" panose="020B0503020204020204" pitchFamily="34" charset="-122"/>
          </a:endParaRPr>
        </a:p>
      </dgm:t>
    </dgm:pt>
    <dgm:pt modelId="{937D770E-5F2B-499F-910F-E110A36881BC}" type="sibTrans" cxnId="{B087F1B0-A96F-4AA2-9CB2-5211E1ED1696}">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8BF1F600-1230-4DC0-960A-7A477D1D8E94}" type="parTrans" cxnId="{B087F1B0-A96F-4AA2-9CB2-5211E1ED1696}">
      <dgm:prSet/>
      <dgm:spPr/>
      <dgm:t>
        <a:bodyPr/>
        <a:lstStyle/>
        <a:p>
          <a:endParaRPr lang="zh-CN" altLang="en-US" sz="1400">
            <a:solidFill>
              <a:schemeClr val="tx1"/>
            </a:solidFill>
            <a:latin typeface="微软雅黑" panose="020B0503020204020204" pitchFamily="34" charset="-122"/>
            <a:ea typeface="微软雅黑" panose="020B0503020204020204" pitchFamily="34" charset="-122"/>
          </a:endParaRPr>
        </a:p>
      </dgm:t>
    </dgm:pt>
    <dgm:pt modelId="{6F0C2783-EF8D-4911-8FA4-33224A383D9B}" type="pres">
      <dgm:prSet presAssocID="{CF2E3233-FEF9-4085-BAB9-7E2410E67477}" presName="compositeShape" presStyleCnt="0">
        <dgm:presLayoutVars>
          <dgm:chMax val="7"/>
          <dgm:dir/>
          <dgm:resizeHandles val="exact"/>
        </dgm:presLayoutVars>
      </dgm:prSet>
      <dgm:spPr/>
    </dgm:pt>
    <dgm:pt modelId="{373934B1-54AC-4D4A-A518-AF516FDC4DED}" type="pres">
      <dgm:prSet presAssocID="{CF2E3233-FEF9-4085-BAB9-7E2410E67477}" presName="wedge1" presStyleLbl="node1" presStyleIdx="0" presStyleCnt="5"/>
      <dgm:spPr/>
    </dgm:pt>
    <dgm:pt modelId="{486C8D2D-05AA-4968-A252-9478E142A2BD}" type="pres">
      <dgm:prSet presAssocID="{CF2E3233-FEF9-4085-BAB9-7E2410E67477}" presName="wedge1Tx" presStyleLbl="node1" presStyleIdx="0" presStyleCnt="5">
        <dgm:presLayoutVars>
          <dgm:chMax val="0"/>
          <dgm:chPref val="0"/>
          <dgm:bulletEnabled val="1"/>
        </dgm:presLayoutVars>
      </dgm:prSet>
      <dgm:spPr/>
    </dgm:pt>
    <dgm:pt modelId="{249DA091-A9E8-4EAA-B351-443DDA26231A}" type="pres">
      <dgm:prSet presAssocID="{CF2E3233-FEF9-4085-BAB9-7E2410E67477}" presName="wedge2" presStyleLbl="node1" presStyleIdx="1" presStyleCnt="5"/>
      <dgm:spPr/>
    </dgm:pt>
    <dgm:pt modelId="{FBBFCF9B-03BC-4806-9DB0-4B35282DE24E}" type="pres">
      <dgm:prSet presAssocID="{CF2E3233-FEF9-4085-BAB9-7E2410E67477}" presName="wedge2Tx" presStyleLbl="node1" presStyleIdx="1" presStyleCnt="5">
        <dgm:presLayoutVars>
          <dgm:chMax val="0"/>
          <dgm:chPref val="0"/>
          <dgm:bulletEnabled val="1"/>
        </dgm:presLayoutVars>
      </dgm:prSet>
      <dgm:spPr/>
    </dgm:pt>
    <dgm:pt modelId="{E89AE26F-D360-4B9F-A3C5-7EE2A8A6417F}" type="pres">
      <dgm:prSet presAssocID="{CF2E3233-FEF9-4085-BAB9-7E2410E67477}" presName="wedge3" presStyleLbl="node1" presStyleIdx="2" presStyleCnt="5"/>
      <dgm:spPr/>
    </dgm:pt>
    <dgm:pt modelId="{65D1A9F7-DF17-4C93-82F8-B9C50AACE9DB}" type="pres">
      <dgm:prSet presAssocID="{CF2E3233-FEF9-4085-BAB9-7E2410E67477}" presName="wedge3Tx" presStyleLbl="node1" presStyleIdx="2" presStyleCnt="5">
        <dgm:presLayoutVars>
          <dgm:chMax val="0"/>
          <dgm:chPref val="0"/>
          <dgm:bulletEnabled val="1"/>
        </dgm:presLayoutVars>
      </dgm:prSet>
      <dgm:spPr/>
    </dgm:pt>
    <dgm:pt modelId="{7ABE5A44-B2C5-4EB6-B092-1B11969F5F5A}" type="pres">
      <dgm:prSet presAssocID="{CF2E3233-FEF9-4085-BAB9-7E2410E67477}" presName="wedge4" presStyleLbl="node1" presStyleIdx="3" presStyleCnt="5"/>
      <dgm:spPr/>
    </dgm:pt>
    <dgm:pt modelId="{F61BAD65-FC3C-44D0-9F85-9A2A5AF5B70F}" type="pres">
      <dgm:prSet presAssocID="{CF2E3233-FEF9-4085-BAB9-7E2410E67477}" presName="wedge4Tx" presStyleLbl="node1" presStyleIdx="3" presStyleCnt="5">
        <dgm:presLayoutVars>
          <dgm:chMax val="0"/>
          <dgm:chPref val="0"/>
          <dgm:bulletEnabled val="1"/>
        </dgm:presLayoutVars>
      </dgm:prSet>
      <dgm:spPr/>
    </dgm:pt>
    <dgm:pt modelId="{B940EC45-3A85-4FFF-941F-385260E64C22}" type="pres">
      <dgm:prSet presAssocID="{CF2E3233-FEF9-4085-BAB9-7E2410E67477}" presName="wedge5" presStyleLbl="node1" presStyleIdx="4" presStyleCnt="5"/>
      <dgm:spPr/>
    </dgm:pt>
    <dgm:pt modelId="{19673BAF-5F10-4637-8AC1-2839C6A49466}" type="pres">
      <dgm:prSet presAssocID="{CF2E3233-FEF9-4085-BAB9-7E2410E67477}" presName="wedge5Tx" presStyleLbl="node1" presStyleIdx="4" presStyleCnt="5">
        <dgm:presLayoutVars>
          <dgm:chMax val="0"/>
          <dgm:chPref val="0"/>
          <dgm:bulletEnabled val="1"/>
        </dgm:presLayoutVars>
      </dgm:prSet>
      <dgm:spPr/>
    </dgm:pt>
  </dgm:ptLst>
  <dgm:cxnLst>
    <dgm:cxn modelId="{BBBCE80C-A7A5-4D87-83EE-8719B9AECA2E}" type="presOf" srcId="{926AAA9F-7C95-412F-9A23-2E246D90DE17}" destId="{F61BAD65-FC3C-44D0-9F85-9A2A5AF5B70F}" srcOrd="1" destOrd="0" presId="urn:microsoft.com/office/officeart/2005/8/layout/chart3"/>
    <dgm:cxn modelId="{3749B212-FF24-4635-AA17-5456B85BF9AE}" type="presOf" srcId="{80F92743-2FC3-446C-9C17-26B25799CFB0}" destId="{B940EC45-3A85-4FFF-941F-385260E64C22}" srcOrd="0" destOrd="0" presId="urn:microsoft.com/office/officeart/2005/8/layout/chart3"/>
    <dgm:cxn modelId="{9377231C-0EA7-4E14-ADC0-679DAFF35EAD}" type="presOf" srcId="{926AAA9F-7C95-412F-9A23-2E246D90DE17}" destId="{7ABE5A44-B2C5-4EB6-B092-1B11969F5F5A}" srcOrd="0" destOrd="0" presId="urn:microsoft.com/office/officeart/2005/8/layout/chart3"/>
    <dgm:cxn modelId="{F63B672F-7131-4FFC-A547-248FE017EFE6}" type="presOf" srcId="{80F92743-2FC3-446C-9C17-26B25799CFB0}" destId="{19673BAF-5F10-4637-8AC1-2839C6A49466}" srcOrd="1" destOrd="0" presId="urn:microsoft.com/office/officeart/2005/8/layout/chart3"/>
    <dgm:cxn modelId="{F810C549-A307-4E16-A541-FD48ACE4E245}" srcId="{CF2E3233-FEF9-4085-BAB9-7E2410E67477}" destId="{3124DAE1-A5FD-4902-A010-A646115EAB48}" srcOrd="0" destOrd="0" parTransId="{18E4466D-E1F6-44C5-9E85-4E5EB06EA109}" sibTransId="{395DB7D9-72D4-43EF-8281-3BA31EDD9AB8}"/>
    <dgm:cxn modelId="{ED559B4F-AB12-489E-A861-93AC1777C828}" type="presOf" srcId="{3124DAE1-A5FD-4902-A010-A646115EAB48}" destId="{373934B1-54AC-4D4A-A518-AF516FDC4DED}" srcOrd="0" destOrd="0" presId="urn:microsoft.com/office/officeart/2005/8/layout/chart3"/>
    <dgm:cxn modelId="{E0FD9150-0B61-4BD6-9F46-0E65AF9BAAFB}" type="presOf" srcId="{4DFEAECA-FD70-4701-8036-F8487902296A}" destId="{E89AE26F-D360-4B9F-A3C5-7EE2A8A6417F}" srcOrd="0" destOrd="0" presId="urn:microsoft.com/office/officeart/2005/8/layout/chart3"/>
    <dgm:cxn modelId="{9BD4C575-E389-4D2B-AF9C-55702E5CF100}" type="presOf" srcId="{CF2E3233-FEF9-4085-BAB9-7E2410E67477}" destId="{6F0C2783-EF8D-4911-8FA4-33224A383D9B}" srcOrd="0" destOrd="0" presId="urn:microsoft.com/office/officeart/2005/8/layout/chart3"/>
    <dgm:cxn modelId="{A603C299-21C0-4769-B242-05FEA5A915D3}" type="presOf" srcId="{E73D0DA4-0A95-482A-9F6E-7F52AA442262}" destId="{249DA091-A9E8-4EAA-B351-443DDA26231A}" srcOrd="0" destOrd="0" presId="urn:microsoft.com/office/officeart/2005/8/layout/chart3"/>
    <dgm:cxn modelId="{05E11E9F-358F-4E58-B5EF-75D40091B16C}" srcId="{CF2E3233-FEF9-4085-BAB9-7E2410E67477}" destId="{926AAA9F-7C95-412F-9A23-2E246D90DE17}" srcOrd="3" destOrd="0" parTransId="{B4B9E4FE-5B58-4E9E-A3B3-EEF295CD1383}" sibTransId="{3048BBF2-D0A8-4C97-A3A2-3833446492BF}"/>
    <dgm:cxn modelId="{59DD50A9-901B-4D1C-A14D-DBF3216B167E}" type="presOf" srcId="{4DFEAECA-FD70-4701-8036-F8487902296A}" destId="{65D1A9F7-DF17-4C93-82F8-B9C50AACE9DB}" srcOrd="1" destOrd="0" presId="urn:microsoft.com/office/officeart/2005/8/layout/chart3"/>
    <dgm:cxn modelId="{B087F1B0-A96F-4AA2-9CB2-5211E1ED1696}" srcId="{CF2E3233-FEF9-4085-BAB9-7E2410E67477}" destId="{E73D0DA4-0A95-482A-9F6E-7F52AA442262}" srcOrd="1" destOrd="0" parTransId="{8BF1F600-1230-4DC0-960A-7A477D1D8E94}" sibTransId="{937D770E-5F2B-499F-910F-E110A36881BC}"/>
    <dgm:cxn modelId="{F2216AB6-13A1-4D49-91D5-5E0152F320B5}" srcId="{CF2E3233-FEF9-4085-BAB9-7E2410E67477}" destId="{4DFEAECA-FD70-4701-8036-F8487902296A}" srcOrd="2" destOrd="0" parTransId="{58FBBB20-2329-4551-A0C5-668BC71F7987}" sibTransId="{535FBAF9-B01A-4B08-AB25-9B51D1E29CA0}"/>
    <dgm:cxn modelId="{668588C3-6A48-4B5D-A17D-813C5D6F749E}" srcId="{CF2E3233-FEF9-4085-BAB9-7E2410E67477}" destId="{80F92743-2FC3-446C-9C17-26B25799CFB0}" srcOrd="4" destOrd="0" parTransId="{A8D11D09-AA88-466E-9909-A2DCCD69AA5F}" sibTransId="{F178A44F-41F6-4ABF-8F16-C879FBE17607}"/>
    <dgm:cxn modelId="{8733DBDA-140C-44E8-8930-D6D4934FAD1D}" type="presOf" srcId="{E73D0DA4-0A95-482A-9F6E-7F52AA442262}" destId="{FBBFCF9B-03BC-4806-9DB0-4B35282DE24E}" srcOrd="1" destOrd="0" presId="urn:microsoft.com/office/officeart/2005/8/layout/chart3"/>
    <dgm:cxn modelId="{3A11C9F2-B8FC-416B-BDD5-94D01C505E2F}" type="presOf" srcId="{3124DAE1-A5FD-4902-A010-A646115EAB48}" destId="{486C8D2D-05AA-4968-A252-9478E142A2BD}" srcOrd="1" destOrd="0" presId="urn:microsoft.com/office/officeart/2005/8/layout/chart3"/>
    <dgm:cxn modelId="{603379A1-8E61-488E-BD59-49DE31B31D76}" type="presParOf" srcId="{6F0C2783-EF8D-4911-8FA4-33224A383D9B}" destId="{373934B1-54AC-4D4A-A518-AF516FDC4DED}" srcOrd="0" destOrd="0" presId="urn:microsoft.com/office/officeart/2005/8/layout/chart3"/>
    <dgm:cxn modelId="{B0C690C7-55E3-4CFC-BE2A-E4ECD083C622}" type="presParOf" srcId="{6F0C2783-EF8D-4911-8FA4-33224A383D9B}" destId="{486C8D2D-05AA-4968-A252-9478E142A2BD}" srcOrd="1" destOrd="0" presId="urn:microsoft.com/office/officeart/2005/8/layout/chart3"/>
    <dgm:cxn modelId="{96BD1906-FF1F-4FA7-BD68-62237A3A6A83}" type="presParOf" srcId="{6F0C2783-EF8D-4911-8FA4-33224A383D9B}" destId="{249DA091-A9E8-4EAA-B351-443DDA26231A}" srcOrd="2" destOrd="0" presId="urn:microsoft.com/office/officeart/2005/8/layout/chart3"/>
    <dgm:cxn modelId="{CF87DBD8-1873-4EC6-B71B-CA2405937292}" type="presParOf" srcId="{6F0C2783-EF8D-4911-8FA4-33224A383D9B}" destId="{FBBFCF9B-03BC-4806-9DB0-4B35282DE24E}" srcOrd="3" destOrd="0" presId="urn:microsoft.com/office/officeart/2005/8/layout/chart3"/>
    <dgm:cxn modelId="{682E07FA-9896-48FE-9AE3-3D8F7D900AD2}" type="presParOf" srcId="{6F0C2783-EF8D-4911-8FA4-33224A383D9B}" destId="{E89AE26F-D360-4B9F-A3C5-7EE2A8A6417F}" srcOrd="4" destOrd="0" presId="urn:microsoft.com/office/officeart/2005/8/layout/chart3"/>
    <dgm:cxn modelId="{8F08B6CD-A0CB-4ECE-B197-99D727CA22DB}" type="presParOf" srcId="{6F0C2783-EF8D-4911-8FA4-33224A383D9B}" destId="{65D1A9F7-DF17-4C93-82F8-B9C50AACE9DB}" srcOrd="5" destOrd="0" presId="urn:microsoft.com/office/officeart/2005/8/layout/chart3"/>
    <dgm:cxn modelId="{A0F8AB10-513B-4337-B8FE-3FF39C3925D1}" type="presParOf" srcId="{6F0C2783-EF8D-4911-8FA4-33224A383D9B}" destId="{7ABE5A44-B2C5-4EB6-B092-1B11969F5F5A}" srcOrd="6" destOrd="0" presId="urn:microsoft.com/office/officeart/2005/8/layout/chart3"/>
    <dgm:cxn modelId="{054361A7-D36E-479E-BB93-1E987BC6A0FE}" type="presParOf" srcId="{6F0C2783-EF8D-4911-8FA4-33224A383D9B}" destId="{F61BAD65-FC3C-44D0-9F85-9A2A5AF5B70F}" srcOrd="7" destOrd="0" presId="urn:microsoft.com/office/officeart/2005/8/layout/chart3"/>
    <dgm:cxn modelId="{42A4C093-94BB-428D-A9E1-B83C61A7E3CA}" type="presParOf" srcId="{6F0C2783-EF8D-4911-8FA4-33224A383D9B}" destId="{B940EC45-3A85-4FFF-941F-385260E64C22}" srcOrd="8" destOrd="0" presId="urn:microsoft.com/office/officeart/2005/8/layout/chart3"/>
    <dgm:cxn modelId="{05A24A50-13E2-4B52-A8A9-F5B02AAFAAEC}" type="presParOf" srcId="{6F0C2783-EF8D-4911-8FA4-33224A383D9B}" destId="{19673BAF-5F10-4637-8AC1-2839C6A49466}" srcOrd="9"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04061-63D3-4003-B627-9347D211D941}">
      <dsp:nvSpPr>
        <dsp:cNvPr id="0" name=""/>
        <dsp:cNvSpPr/>
      </dsp:nvSpPr>
      <dsp:spPr>
        <a:xfrm>
          <a:off x="2102125" y="0"/>
          <a:ext cx="6065817" cy="4365625"/>
        </a:xfrm>
        <a:prstGeom prst="triangle">
          <a:avLst/>
        </a:prstGeom>
        <a:solidFill>
          <a:schemeClr val="tx1">
            <a:lumMod val="75000"/>
            <a:lumOff val="2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29BF68-E631-4279-A58B-37A9A8812168}">
      <dsp:nvSpPr>
        <dsp:cNvPr id="0" name=""/>
        <dsp:cNvSpPr/>
      </dsp:nvSpPr>
      <dsp:spPr>
        <a:xfrm>
          <a:off x="4851400" y="436988"/>
          <a:ext cx="2837656" cy="77592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维修视频标记信息管理</a:t>
          </a:r>
        </a:p>
      </dsp:txBody>
      <dsp:txXfrm>
        <a:off x="4889277" y="474865"/>
        <a:ext cx="2761902" cy="700167"/>
      </dsp:txXfrm>
    </dsp:sp>
    <dsp:sp modelId="{80BE482A-C6BB-4F8F-BC64-46945C2DDD7F}">
      <dsp:nvSpPr>
        <dsp:cNvPr id="0" name=""/>
        <dsp:cNvSpPr/>
      </dsp:nvSpPr>
      <dsp:spPr>
        <a:xfrm>
          <a:off x="4851400" y="1309900"/>
          <a:ext cx="2837656" cy="77592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维修三维跟踪注册</a:t>
          </a:r>
        </a:p>
      </dsp:txBody>
      <dsp:txXfrm>
        <a:off x="4889277" y="1347777"/>
        <a:ext cx="2761902" cy="700167"/>
      </dsp:txXfrm>
    </dsp:sp>
    <dsp:sp modelId="{65CDAD02-3A02-41DD-ABAA-AA6C0D1AD1D9}">
      <dsp:nvSpPr>
        <dsp:cNvPr id="0" name=""/>
        <dsp:cNvSpPr/>
      </dsp:nvSpPr>
      <dsp:spPr>
        <a:xfrm>
          <a:off x="4851400" y="2182812"/>
          <a:ext cx="2837656" cy="77592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维修视频标记</a:t>
          </a:r>
        </a:p>
      </dsp:txBody>
      <dsp:txXfrm>
        <a:off x="4889277" y="2220689"/>
        <a:ext cx="2761902" cy="700167"/>
      </dsp:txXfrm>
    </dsp:sp>
    <dsp:sp modelId="{BB9F6C2A-8185-4AD8-AD56-2D376D3E8016}">
      <dsp:nvSpPr>
        <dsp:cNvPr id="0" name=""/>
        <dsp:cNvSpPr/>
      </dsp:nvSpPr>
      <dsp:spPr>
        <a:xfrm>
          <a:off x="4851400" y="3055724"/>
          <a:ext cx="2837656" cy="775921"/>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维修示教视频管理</a:t>
          </a:r>
        </a:p>
      </dsp:txBody>
      <dsp:txXfrm>
        <a:off x="4889277" y="3093601"/>
        <a:ext cx="2761902" cy="700167"/>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AFBD0-5588-4A62-935C-E50120BCADB8}">
      <dsp:nvSpPr>
        <dsp:cNvPr id="0" name=""/>
        <dsp:cNvSpPr/>
      </dsp:nvSpPr>
      <dsp:spPr>
        <a:xfrm rot="5400000">
          <a:off x="1134566" y="-680860"/>
          <a:ext cx="625427" cy="198778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a:t>维修示教视频的分类管理</a:t>
          </a:r>
        </a:p>
      </dsp:txBody>
      <dsp:txXfrm rot="-5400000">
        <a:off x="453389" y="30848"/>
        <a:ext cx="1957251" cy="564365"/>
      </dsp:txXfrm>
    </dsp:sp>
    <dsp:sp modelId="{7F8BE99B-D13E-4226-9953-263C0F2A3D1B}">
      <dsp:nvSpPr>
        <dsp:cNvPr id="0" name=""/>
        <dsp:cNvSpPr/>
      </dsp:nvSpPr>
      <dsp:spPr>
        <a:xfrm>
          <a:off x="188" y="8232"/>
          <a:ext cx="453199" cy="609596"/>
        </a:xfrm>
        <a:prstGeom prst="round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功能点</a:t>
          </a:r>
          <a:r>
            <a:rPr lang="en-US" altLang="zh-CN" sz="1200" kern="1200" dirty="0"/>
            <a:t>1</a:t>
          </a:r>
          <a:endParaRPr lang="zh-CN" altLang="en-US" sz="1200" kern="1200" dirty="0"/>
        </a:p>
      </dsp:txBody>
      <dsp:txXfrm>
        <a:off x="22311" y="30355"/>
        <a:ext cx="408953" cy="565350"/>
      </dsp:txXfrm>
    </dsp:sp>
    <dsp:sp modelId="{FA3B595A-CFD3-4059-B672-E2B54B03003D}">
      <dsp:nvSpPr>
        <dsp:cNvPr id="0" name=""/>
        <dsp:cNvSpPr/>
      </dsp:nvSpPr>
      <dsp:spPr>
        <a:xfrm rot="5400000">
          <a:off x="1134483" y="-3283"/>
          <a:ext cx="625427" cy="1987772"/>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a:t>维修视频查询，播放功能。</a:t>
          </a:r>
        </a:p>
      </dsp:txBody>
      <dsp:txXfrm rot="-5400000">
        <a:off x="453311" y="708421"/>
        <a:ext cx="1957241" cy="564365"/>
      </dsp:txXfrm>
    </dsp:sp>
    <dsp:sp modelId="{6F27DA2C-2188-470F-BF57-0BCAF9840803}">
      <dsp:nvSpPr>
        <dsp:cNvPr id="0" name=""/>
        <dsp:cNvSpPr/>
      </dsp:nvSpPr>
      <dsp:spPr>
        <a:xfrm>
          <a:off x="188" y="664833"/>
          <a:ext cx="453121" cy="651538"/>
        </a:xfrm>
        <a:prstGeom prst="round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t>功能点</a:t>
          </a:r>
          <a:r>
            <a:rPr lang="en-US" altLang="zh-CN" sz="1200" kern="1200" dirty="0"/>
            <a:t>2</a:t>
          </a:r>
          <a:endParaRPr lang="zh-CN" altLang="en-US" sz="1200" kern="1200" dirty="0"/>
        </a:p>
      </dsp:txBody>
      <dsp:txXfrm>
        <a:off x="22308" y="686953"/>
        <a:ext cx="408881" cy="60729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71F6B-21CD-4450-9EDA-6593579A8B06}">
      <dsp:nvSpPr>
        <dsp:cNvPr id="0" name=""/>
        <dsp:cNvSpPr/>
      </dsp:nvSpPr>
      <dsp:spPr>
        <a:xfrm rot="325085">
          <a:off x="2610431" y="1924907"/>
          <a:ext cx="1527219" cy="1559156"/>
        </a:xfrm>
        <a:prstGeom prst="gear9">
          <a:avLst/>
        </a:prstGeom>
        <a:gradFill rotWithShape="0">
          <a:gsLst>
            <a:gs pos="0">
              <a:schemeClr val="accent3">
                <a:shade val="50000"/>
                <a:hueOff val="0"/>
                <a:satOff val="0"/>
                <a:lumOff val="0"/>
                <a:alphaOff val="0"/>
                <a:satMod val="103000"/>
                <a:lumMod val="102000"/>
                <a:tint val="94000"/>
              </a:schemeClr>
            </a:gs>
            <a:gs pos="50000">
              <a:schemeClr val="accent3">
                <a:shade val="50000"/>
                <a:hueOff val="0"/>
                <a:satOff val="0"/>
                <a:lumOff val="0"/>
                <a:alphaOff val="0"/>
                <a:satMod val="110000"/>
                <a:lumMod val="100000"/>
                <a:shade val="100000"/>
              </a:schemeClr>
            </a:gs>
            <a:gs pos="100000">
              <a:schemeClr val="accent3">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系统功能模块</a:t>
          </a:r>
        </a:p>
      </dsp:txBody>
      <dsp:txXfrm>
        <a:off x="2918764" y="2288071"/>
        <a:ext cx="913141" cy="805542"/>
      </dsp:txXfrm>
    </dsp:sp>
    <dsp:sp modelId="{8F45185B-2F9E-49A4-8E7C-302698B0AABA}">
      <dsp:nvSpPr>
        <dsp:cNvPr id="0" name=""/>
        <dsp:cNvSpPr/>
      </dsp:nvSpPr>
      <dsp:spPr>
        <a:xfrm>
          <a:off x="943036" y="827448"/>
          <a:ext cx="2059604" cy="1877034"/>
        </a:xfrm>
        <a:prstGeom prst="gear6">
          <a:avLst/>
        </a:prstGeom>
        <a:gradFill rotWithShape="0">
          <a:gsLst>
            <a:gs pos="0">
              <a:schemeClr val="accent3">
                <a:shade val="50000"/>
                <a:hueOff val="0"/>
                <a:satOff val="0"/>
                <a:lumOff val="23975"/>
                <a:alphaOff val="0"/>
                <a:satMod val="103000"/>
                <a:lumMod val="102000"/>
                <a:tint val="94000"/>
              </a:schemeClr>
            </a:gs>
            <a:gs pos="50000">
              <a:schemeClr val="accent3">
                <a:shade val="50000"/>
                <a:hueOff val="0"/>
                <a:satOff val="0"/>
                <a:lumOff val="23975"/>
                <a:alphaOff val="0"/>
                <a:satMod val="110000"/>
                <a:lumMod val="100000"/>
                <a:shade val="100000"/>
              </a:schemeClr>
            </a:gs>
            <a:gs pos="100000">
              <a:schemeClr val="accent3">
                <a:shade val="50000"/>
                <a:hueOff val="0"/>
                <a:satOff val="0"/>
                <a:lumOff val="239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维修标记信息管理模块</a:t>
          </a:r>
        </a:p>
      </dsp:txBody>
      <dsp:txXfrm>
        <a:off x="1442124" y="1302853"/>
        <a:ext cx="1061428" cy="926224"/>
      </dsp:txXfrm>
    </dsp:sp>
    <dsp:sp modelId="{E74FCB18-199F-4813-847B-E5BC27B664D6}">
      <dsp:nvSpPr>
        <dsp:cNvPr id="0" name=""/>
        <dsp:cNvSpPr/>
      </dsp:nvSpPr>
      <dsp:spPr>
        <a:xfrm rot="20626726">
          <a:off x="2673059" y="244543"/>
          <a:ext cx="1925704" cy="1824697"/>
        </a:xfrm>
        <a:prstGeom prst="gear6">
          <a:avLst/>
        </a:prstGeom>
        <a:gradFill rotWithShape="0">
          <a:gsLst>
            <a:gs pos="0">
              <a:schemeClr val="accent3">
                <a:shade val="50000"/>
                <a:hueOff val="0"/>
                <a:satOff val="0"/>
                <a:lumOff val="23975"/>
                <a:alphaOff val="0"/>
                <a:satMod val="103000"/>
                <a:lumMod val="102000"/>
                <a:tint val="94000"/>
              </a:schemeClr>
            </a:gs>
            <a:gs pos="50000">
              <a:schemeClr val="accent3">
                <a:shade val="50000"/>
                <a:hueOff val="0"/>
                <a:satOff val="0"/>
                <a:lumOff val="23975"/>
                <a:alphaOff val="0"/>
                <a:satMod val="110000"/>
                <a:lumMod val="100000"/>
                <a:shade val="100000"/>
              </a:schemeClr>
            </a:gs>
            <a:gs pos="100000">
              <a:schemeClr val="accent3">
                <a:shade val="50000"/>
                <a:hueOff val="0"/>
                <a:satOff val="0"/>
                <a:lumOff val="2397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维修示教视频管理模块</a:t>
          </a:r>
        </a:p>
      </dsp:txBody>
      <dsp:txXfrm rot="900000">
        <a:off x="3101414" y="638762"/>
        <a:ext cx="1068995" cy="1036260"/>
      </dsp:txXfrm>
    </dsp:sp>
    <dsp:sp modelId="{FCF4453D-290D-4AF6-88CB-2C9F42144384}">
      <dsp:nvSpPr>
        <dsp:cNvPr id="0" name=""/>
        <dsp:cNvSpPr/>
      </dsp:nvSpPr>
      <dsp:spPr>
        <a:xfrm rot="2551814">
          <a:off x="2100592" y="1476326"/>
          <a:ext cx="2567502" cy="2567502"/>
        </a:xfrm>
        <a:prstGeom prst="circularArrow">
          <a:avLst>
            <a:gd name="adj1" fmla="val 4687"/>
            <a:gd name="adj2" fmla="val 299029"/>
            <a:gd name="adj3" fmla="val 2501665"/>
            <a:gd name="adj4" fmla="val 15892875"/>
            <a:gd name="adj5" fmla="val 5469"/>
          </a:avLst>
        </a:prstGeom>
        <a:gradFill rotWithShape="0">
          <a:gsLst>
            <a:gs pos="0">
              <a:schemeClr val="accent3">
                <a:shade val="90000"/>
                <a:hueOff val="0"/>
                <a:satOff val="0"/>
                <a:lumOff val="0"/>
                <a:alphaOff val="0"/>
                <a:satMod val="103000"/>
                <a:lumMod val="102000"/>
                <a:tint val="94000"/>
              </a:schemeClr>
            </a:gs>
            <a:gs pos="50000">
              <a:schemeClr val="accent3">
                <a:shade val="90000"/>
                <a:hueOff val="0"/>
                <a:satOff val="0"/>
                <a:lumOff val="0"/>
                <a:alphaOff val="0"/>
                <a:satMod val="110000"/>
                <a:lumMod val="100000"/>
                <a:shade val="100000"/>
              </a:schemeClr>
            </a:gs>
            <a:gs pos="100000">
              <a:schemeClr val="accent3">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8401526C-5A3F-4FF5-BAB7-5C576662D1DC}">
      <dsp:nvSpPr>
        <dsp:cNvPr id="0" name=""/>
        <dsp:cNvSpPr/>
      </dsp:nvSpPr>
      <dsp:spPr>
        <a:xfrm rot="786235">
          <a:off x="669960" y="659498"/>
          <a:ext cx="1865451" cy="1865451"/>
        </a:xfrm>
        <a:prstGeom prst="leftCircularArrow">
          <a:avLst>
            <a:gd name="adj1" fmla="val 6452"/>
            <a:gd name="adj2" fmla="val 429999"/>
            <a:gd name="adj3" fmla="val 10489124"/>
            <a:gd name="adj4" fmla="val 14837806"/>
            <a:gd name="adj5" fmla="val 7527"/>
          </a:avLst>
        </a:prstGeom>
        <a:gradFill rotWithShape="0">
          <a:gsLst>
            <a:gs pos="0">
              <a:schemeClr val="accent3">
                <a:shade val="90000"/>
                <a:hueOff val="0"/>
                <a:satOff val="0"/>
                <a:lumOff val="15397"/>
                <a:alphaOff val="0"/>
                <a:satMod val="103000"/>
                <a:lumMod val="102000"/>
                <a:tint val="94000"/>
              </a:schemeClr>
            </a:gs>
            <a:gs pos="50000">
              <a:schemeClr val="accent3">
                <a:shade val="90000"/>
                <a:hueOff val="0"/>
                <a:satOff val="0"/>
                <a:lumOff val="15397"/>
                <a:alphaOff val="0"/>
                <a:satMod val="110000"/>
                <a:lumMod val="100000"/>
                <a:shade val="100000"/>
              </a:schemeClr>
            </a:gs>
            <a:gs pos="100000">
              <a:schemeClr val="accent3">
                <a:shade val="90000"/>
                <a:hueOff val="0"/>
                <a:satOff val="0"/>
                <a:lumOff val="1539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6C83BF4-EB12-46E8-A31B-29B759435DB3}">
      <dsp:nvSpPr>
        <dsp:cNvPr id="0" name=""/>
        <dsp:cNvSpPr/>
      </dsp:nvSpPr>
      <dsp:spPr>
        <a:xfrm rot="1494781">
          <a:off x="2455211" y="13665"/>
          <a:ext cx="2011332" cy="2011332"/>
        </a:xfrm>
        <a:prstGeom prst="circularArrow">
          <a:avLst>
            <a:gd name="adj1" fmla="val 5984"/>
            <a:gd name="adj2" fmla="val 394124"/>
            <a:gd name="adj3" fmla="val 13313824"/>
            <a:gd name="adj4" fmla="val 10508221"/>
            <a:gd name="adj5" fmla="val 6981"/>
          </a:avLst>
        </a:prstGeom>
        <a:gradFill rotWithShape="0">
          <a:gsLst>
            <a:gs pos="0">
              <a:schemeClr val="accent3">
                <a:shade val="90000"/>
                <a:hueOff val="0"/>
                <a:satOff val="0"/>
                <a:lumOff val="15397"/>
                <a:alphaOff val="0"/>
                <a:satMod val="103000"/>
                <a:lumMod val="102000"/>
                <a:tint val="94000"/>
              </a:schemeClr>
            </a:gs>
            <a:gs pos="50000">
              <a:schemeClr val="accent3">
                <a:shade val="90000"/>
                <a:hueOff val="0"/>
                <a:satOff val="0"/>
                <a:lumOff val="15397"/>
                <a:alphaOff val="0"/>
                <a:satMod val="110000"/>
                <a:lumMod val="100000"/>
                <a:shade val="100000"/>
              </a:schemeClr>
            </a:gs>
            <a:gs pos="100000">
              <a:schemeClr val="accent3">
                <a:shade val="90000"/>
                <a:hueOff val="0"/>
                <a:satOff val="0"/>
                <a:lumOff val="1539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934B1-54AC-4D4A-A518-AF516FDC4DED}">
      <dsp:nvSpPr>
        <dsp:cNvPr id="0" name=""/>
        <dsp:cNvSpPr/>
      </dsp:nvSpPr>
      <dsp:spPr>
        <a:xfrm>
          <a:off x="338579" y="344496"/>
          <a:ext cx="3003241" cy="3003241"/>
        </a:xfrm>
        <a:prstGeom prst="pie">
          <a:avLst>
            <a:gd name="adj1" fmla="val 16200000"/>
            <a:gd name="adj2" fmla="val 20520000"/>
          </a:avLst>
        </a:prstGeom>
        <a:solidFill>
          <a:schemeClr val="accent3">
            <a:shade val="50000"/>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微软雅黑" panose="020B0503020204020204" pitchFamily="34" charset="-122"/>
              <a:ea typeface="微软雅黑" panose="020B0503020204020204" pitchFamily="34" charset="-122"/>
            </a:rPr>
            <a:t>维修信息标记模块</a:t>
          </a:r>
        </a:p>
      </dsp:txBody>
      <dsp:txXfrm>
        <a:off x="1878098" y="793195"/>
        <a:ext cx="1018957" cy="697181"/>
      </dsp:txXfrm>
    </dsp:sp>
    <dsp:sp modelId="{249DA091-A9E8-4EAA-B351-443DDA26231A}">
      <dsp:nvSpPr>
        <dsp:cNvPr id="0" name=""/>
        <dsp:cNvSpPr/>
      </dsp:nvSpPr>
      <dsp:spPr>
        <a:xfrm>
          <a:off x="233466" y="489295"/>
          <a:ext cx="3003241" cy="3003241"/>
        </a:xfrm>
        <a:prstGeom prst="pie">
          <a:avLst>
            <a:gd name="adj1" fmla="val 20520000"/>
            <a:gd name="adj2" fmla="val 3240000"/>
          </a:avLst>
        </a:prstGeom>
        <a:solidFill>
          <a:schemeClr val="accent3">
            <a:shade val="50000"/>
            <a:hueOff val="0"/>
            <a:satOff val="0"/>
            <a:lumOff val="14385"/>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微软雅黑" panose="020B0503020204020204" pitchFamily="34" charset="-122"/>
              <a:ea typeface="微软雅黑" panose="020B0503020204020204" pitchFamily="34" charset="-122"/>
            </a:rPr>
            <a:t>系统功能模块</a:t>
          </a:r>
        </a:p>
      </dsp:txBody>
      <dsp:txXfrm>
        <a:off x="2196299" y="1847905"/>
        <a:ext cx="893822" cy="754385"/>
      </dsp:txXfrm>
    </dsp:sp>
    <dsp:sp modelId="{E89AE26F-D360-4B9F-A3C5-7EE2A8A6417F}">
      <dsp:nvSpPr>
        <dsp:cNvPr id="0" name=""/>
        <dsp:cNvSpPr/>
      </dsp:nvSpPr>
      <dsp:spPr>
        <a:xfrm>
          <a:off x="233466" y="489295"/>
          <a:ext cx="3003241" cy="3003241"/>
        </a:xfrm>
        <a:prstGeom prst="pie">
          <a:avLst>
            <a:gd name="adj1" fmla="val 3240000"/>
            <a:gd name="adj2" fmla="val 7560000"/>
          </a:avLst>
        </a:prstGeom>
        <a:solidFill>
          <a:schemeClr val="accent3">
            <a:shade val="50000"/>
            <a:hueOff val="0"/>
            <a:satOff val="0"/>
            <a:lumOff val="2877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微软雅黑" panose="020B0503020204020204" pitchFamily="34" charset="-122"/>
              <a:ea typeface="微软雅黑" panose="020B0503020204020204" pitchFamily="34" charset="-122"/>
            </a:rPr>
            <a:t>维修标记信息管理模块</a:t>
          </a:r>
        </a:p>
      </dsp:txBody>
      <dsp:txXfrm>
        <a:off x="1198794" y="2741727"/>
        <a:ext cx="1072586" cy="643551"/>
      </dsp:txXfrm>
    </dsp:sp>
    <dsp:sp modelId="{7ABE5A44-B2C5-4EB6-B092-1B11969F5F5A}">
      <dsp:nvSpPr>
        <dsp:cNvPr id="0" name=""/>
        <dsp:cNvSpPr/>
      </dsp:nvSpPr>
      <dsp:spPr>
        <a:xfrm>
          <a:off x="233466" y="489295"/>
          <a:ext cx="3003241" cy="3003241"/>
        </a:xfrm>
        <a:prstGeom prst="pie">
          <a:avLst>
            <a:gd name="adj1" fmla="val 7560000"/>
            <a:gd name="adj2" fmla="val 11880000"/>
          </a:avLst>
        </a:prstGeom>
        <a:solidFill>
          <a:schemeClr val="accent3">
            <a:shade val="50000"/>
            <a:hueOff val="0"/>
            <a:satOff val="0"/>
            <a:lumOff val="2877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微软雅黑" panose="020B0503020204020204" pitchFamily="34" charset="-122"/>
              <a:ea typeface="微软雅黑" panose="020B0503020204020204" pitchFamily="34" charset="-122"/>
            </a:rPr>
            <a:t>维修示教视频管理模块</a:t>
          </a:r>
        </a:p>
      </dsp:txBody>
      <dsp:txXfrm>
        <a:off x="376477" y="1847905"/>
        <a:ext cx="893822" cy="754385"/>
      </dsp:txXfrm>
    </dsp:sp>
    <dsp:sp modelId="{B940EC45-3A85-4FFF-941F-385260E64C22}">
      <dsp:nvSpPr>
        <dsp:cNvPr id="0" name=""/>
        <dsp:cNvSpPr/>
      </dsp:nvSpPr>
      <dsp:spPr>
        <a:xfrm>
          <a:off x="233466" y="489295"/>
          <a:ext cx="3003241" cy="3003241"/>
        </a:xfrm>
        <a:prstGeom prst="pie">
          <a:avLst>
            <a:gd name="adj1" fmla="val 11880000"/>
            <a:gd name="adj2" fmla="val 16200000"/>
          </a:avLst>
        </a:prstGeom>
        <a:solidFill>
          <a:schemeClr val="accent3">
            <a:shade val="50000"/>
            <a:hueOff val="0"/>
            <a:satOff val="0"/>
            <a:lumOff val="14385"/>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tx1"/>
              </a:solidFill>
              <a:latin typeface="微软雅黑" panose="020B0503020204020204" pitchFamily="34" charset="-122"/>
              <a:ea typeface="微软雅黑" panose="020B0503020204020204" pitchFamily="34" charset="-122"/>
            </a:rPr>
            <a:t>物体三维跟踪注册模块</a:t>
          </a:r>
        </a:p>
      </dsp:txBody>
      <dsp:txXfrm>
        <a:off x="671439" y="946932"/>
        <a:ext cx="1018957" cy="69718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AFBD0-5588-4A62-935C-E50120BCADB8}">
      <dsp:nvSpPr>
        <dsp:cNvPr id="0" name=""/>
        <dsp:cNvSpPr/>
      </dsp:nvSpPr>
      <dsp:spPr>
        <a:xfrm rot="5400000">
          <a:off x="1356509" y="-452807"/>
          <a:ext cx="476090" cy="150075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a:latin typeface="微软雅黑" panose="020B0503020204020204" pitchFamily="34" charset="-122"/>
              <a:ea typeface="微软雅黑" panose="020B0503020204020204" pitchFamily="34" charset="-122"/>
            </a:rPr>
            <a:t>标记信息查询，选择</a:t>
          </a:r>
        </a:p>
      </dsp:txBody>
      <dsp:txXfrm rot="-5400000">
        <a:off x="844176" y="82767"/>
        <a:ext cx="1477516" cy="429608"/>
      </dsp:txXfrm>
    </dsp:sp>
    <dsp:sp modelId="{7F8BE99B-D13E-4226-9953-263C0F2A3D1B}">
      <dsp:nvSpPr>
        <dsp:cNvPr id="0" name=""/>
        <dsp:cNvSpPr/>
      </dsp:nvSpPr>
      <dsp:spPr>
        <a:xfrm>
          <a:off x="0" y="14"/>
          <a:ext cx="844176" cy="595113"/>
        </a:xfrm>
        <a:prstGeom prst="round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功能点</a:t>
          </a:r>
          <a:r>
            <a:rPr lang="en-US" altLang="zh-CN" sz="1200" kern="1200" dirty="0">
              <a:latin typeface="微软雅黑" panose="020B0503020204020204" pitchFamily="34" charset="-122"/>
              <a:ea typeface="微软雅黑" panose="020B0503020204020204" pitchFamily="34" charset="-122"/>
            </a:rPr>
            <a:t>1</a:t>
          </a:r>
          <a:endParaRPr lang="zh-CN" altLang="en-US" sz="1200" kern="1200" dirty="0">
            <a:latin typeface="微软雅黑" panose="020B0503020204020204" pitchFamily="34" charset="-122"/>
            <a:ea typeface="微软雅黑" panose="020B0503020204020204" pitchFamily="34" charset="-122"/>
          </a:endParaRPr>
        </a:p>
      </dsp:txBody>
      <dsp:txXfrm>
        <a:off x="29051" y="29065"/>
        <a:ext cx="786074" cy="537011"/>
      </dsp:txXfrm>
    </dsp:sp>
    <dsp:sp modelId="{FA3B595A-CFD3-4059-B672-E2B54B03003D}">
      <dsp:nvSpPr>
        <dsp:cNvPr id="0" name=""/>
        <dsp:cNvSpPr/>
      </dsp:nvSpPr>
      <dsp:spPr>
        <a:xfrm rot="5400000">
          <a:off x="1356509" y="172061"/>
          <a:ext cx="476090" cy="1500757"/>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a:lnSpc>
              <a:spcPct val="90000"/>
            </a:lnSpc>
            <a:spcBef>
              <a:spcPct val="0"/>
            </a:spcBef>
            <a:spcAft>
              <a:spcPct val="15000"/>
            </a:spcAft>
            <a:buChar char="•"/>
          </a:pPr>
          <a:r>
            <a:rPr lang="zh-CN" altLang="en-US" sz="1200" kern="1200" dirty="0">
              <a:latin typeface="微软雅黑" panose="020B0503020204020204" pitchFamily="34" charset="-122"/>
              <a:ea typeface="微软雅黑" panose="020B0503020204020204" pitchFamily="34" charset="-122"/>
            </a:rPr>
            <a:t>标记信息的姿态设置</a:t>
          </a:r>
        </a:p>
      </dsp:txBody>
      <dsp:txXfrm rot="-5400000">
        <a:off x="844176" y="707636"/>
        <a:ext cx="1477516" cy="429608"/>
      </dsp:txXfrm>
    </dsp:sp>
    <dsp:sp modelId="{6F27DA2C-2188-470F-BF57-0BCAF9840803}">
      <dsp:nvSpPr>
        <dsp:cNvPr id="0" name=""/>
        <dsp:cNvSpPr/>
      </dsp:nvSpPr>
      <dsp:spPr>
        <a:xfrm>
          <a:off x="0" y="624883"/>
          <a:ext cx="844176" cy="595113"/>
        </a:xfrm>
        <a:prstGeom prst="round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功能点</a:t>
          </a:r>
          <a:r>
            <a:rPr lang="en-US" altLang="zh-CN" sz="1200" kern="1200" dirty="0">
              <a:latin typeface="微软雅黑" panose="020B0503020204020204" pitchFamily="34" charset="-122"/>
              <a:ea typeface="微软雅黑" panose="020B0503020204020204" pitchFamily="34" charset="-122"/>
            </a:rPr>
            <a:t>2</a:t>
          </a:r>
          <a:endParaRPr lang="zh-CN" altLang="en-US" sz="1200" kern="1200" dirty="0">
            <a:latin typeface="微软雅黑" panose="020B0503020204020204" pitchFamily="34" charset="-122"/>
            <a:ea typeface="微软雅黑" panose="020B0503020204020204" pitchFamily="34" charset="-122"/>
          </a:endParaRPr>
        </a:p>
      </dsp:txBody>
      <dsp:txXfrm>
        <a:off x="29051" y="653934"/>
        <a:ext cx="786074" cy="53701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43A4B9-C81B-44A1-97B0-695320034DBA}">
      <dsp:nvSpPr>
        <dsp:cNvPr id="0" name=""/>
        <dsp:cNvSpPr/>
      </dsp:nvSpPr>
      <dsp:spPr>
        <a:xfrm>
          <a:off x="2406330" y="1568022"/>
          <a:ext cx="2111264" cy="2111264"/>
        </a:xfrm>
        <a:prstGeom prst="gear9">
          <a:avLst/>
        </a:prstGeom>
        <a:gradFill rotWithShape="0">
          <a:gsLst>
            <a:gs pos="0">
              <a:schemeClr val="accent3">
                <a:alpha val="90000"/>
                <a:hueOff val="0"/>
                <a:satOff val="0"/>
                <a:lumOff val="0"/>
                <a:alphaOff val="0"/>
                <a:satMod val="103000"/>
                <a:lumMod val="102000"/>
                <a:tint val="94000"/>
              </a:schemeClr>
            </a:gs>
            <a:gs pos="50000">
              <a:schemeClr val="accent3">
                <a:alpha val="90000"/>
                <a:hueOff val="0"/>
                <a:satOff val="0"/>
                <a:lumOff val="0"/>
                <a:alphaOff val="0"/>
                <a:satMod val="110000"/>
                <a:lumMod val="100000"/>
                <a:shade val="100000"/>
              </a:schemeClr>
            </a:gs>
            <a:gs pos="100000">
              <a:schemeClr val="accent3">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a:latin typeface="微软雅黑"/>
              <a:ea typeface="微软雅黑"/>
              <a:cs typeface="+mn-cs"/>
            </a:rPr>
            <a:t>物体三维跟踪注册模块</a:t>
          </a:r>
          <a:endParaRPr lang="zh-CN" altLang="en-US" sz="2000" b="1" kern="1200" dirty="0">
            <a:latin typeface="微软雅黑"/>
            <a:ea typeface="微软雅黑"/>
            <a:cs typeface="+mn-cs"/>
          </a:endParaRPr>
        </a:p>
      </dsp:txBody>
      <dsp:txXfrm>
        <a:off x="2830788" y="2062576"/>
        <a:ext cx="1262348" cy="1085233"/>
      </dsp:txXfrm>
    </dsp:sp>
    <dsp:sp modelId="{86CD90DA-2403-491A-953A-FA3302B70EC5}">
      <dsp:nvSpPr>
        <dsp:cNvPr id="0" name=""/>
        <dsp:cNvSpPr/>
      </dsp:nvSpPr>
      <dsp:spPr>
        <a:xfrm>
          <a:off x="602431" y="569803"/>
          <a:ext cx="2232089" cy="2084869"/>
        </a:xfrm>
        <a:prstGeom prst="gear6">
          <a:avLst/>
        </a:prstGeom>
        <a:gradFill rotWithShape="0">
          <a:gsLst>
            <a:gs pos="0">
              <a:schemeClr val="accent3">
                <a:alpha val="90000"/>
                <a:hueOff val="0"/>
                <a:satOff val="0"/>
                <a:lumOff val="0"/>
                <a:alphaOff val="-40000"/>
                <a:satMod val="103000"/>
                <a:lumMod val="102000"/>
                <a:tint val="94000"/>
              </a:schemeClr>
            </a:gs>
            <a:gs pos="50000">
              <a:schemeClr val="accent3">
                <a:alpha val="90000"/>
                <a:hueOff val="0"/>
                <a:satOff val="0"/>
                <a:lumOff val="0"/>
                <a:alphaOff val="-40000"/>
                <a:satMod val="110000"/>
                <a:lumMod val="100000"/>
                <a:shade val="100000"/>
              </a:schemeClr>
            </a:gs>
            <a:gs pos="100000">
              <a:schemeClr val="accent3">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kern="1200" dirty="0"/>
            <a:t>维修信息标记模块</a:t>
          </a:r>
          <a:endParaRPr lang="zh-CN" altLang="en-US" sz="2000" b="1" kern="1200" dirty="0"/>
        </a:p>
      </dsp:txBody>
      <dsp:txXfrm>
        <a:off x="1148703" y="1097847"/>
        <a:ext cx="1139545" cy="1028781"/>
      </dsp:txXfrm>
    </dsp:sp>
    <dsp:sp modelId="{378F28B7-1078-418C-8F90-3D965E6F5CAC}">
      <dsp:nvSpPr>
        <dsp:cNvPr id="0" name=""/>
        <dsp:cNvSpPr/>
      </dsp:nvSpPr>
      <dsp:spPr>
        <a:xfrm>
          <a:off x="2436736" y="1207817"/>
          <a:ext cx="2596854" cy="2596854"/>
        </a:xfrm>
        <a:prstGeom prst="circularArrow">
          <a:avLst>
            <a:gd name="adj1" fmla="val 4878"/>
            <a:gd name="adj2" fmla="val 312630"/>
            <a:gd name="adj3" fmla="val 3115064"/>
            <a:gd name="adj4" fmla="val 15259288"/>
            <a:gd name="adj5" fmla="val 5691"/>
          </a:avLst>
        </a:prstGeom>
        <a:gradFill rotWithShape="0">
          <a:gsLst>
            <a:gs pos="0">
              <a:schemeClr val="accent3">
                <a:shade val="90000"/>
                <a:hueOff val="0"/>
                <a:satOff val="0"/>
                <a:lumOff val="0"/>
                <a:alphaOff val="0"/>
                <a:satMod val="103000"/>
                <a:lumMod val="102000"/>
                <a:tint val="94000"/>
              </a:schemeClr>
            </a:gs>
            <a:gs pos="50000">
              <a:schemeClr val="accent3">
                <a:shade val="90000"/>
                <a:hueOff val="0"/>
                <a:satOff val="0"/>
                <a:lumOff val="0"/>
                <a:alphaOff val="0"/>
                <a:satMod val="110000"/>
                <a:lumMod val="100000"/>
                <a:shade val="100000"/>
              </a:schemeClr>
            </a:gs>
            <a:gs pos="100000">
              <a:schemeClr val="accent3">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D4ADDBEF-A81A-4D2E-8D5C-24D21A2868EC}">
      <dsp:nvSpPr>
        <dsp:cNvPr id="0" name=""/>
        <dsp:cNvSpPr/>
      </dsp:nvSpPr>
      <dsp:spPr>
        <a:xfrm rot="1271517">
          <a:off x="401278" y="221941"/>
          <a:ext cx="1963475" cy="1963475"/>
        </a:xfrm>
        <a:prstGeom prst="leftCircularArrow">
          <a:avLst>
            <a:gd name="adj1" fmla="val 6452"/>
            <a:gd name="adj2" fmla="val 429999"/>
            <a:gd name="adj3" fmla="val 10489124"/>
            <a:gd name="adj4" fmla="val 14837806"/>
            <a:gd name="adj5" fmla="val 7527"/>
          </a:avLst>
        </a:prstGeom>
        <a:gradFill rotWithShape="0">
          <a:gsLst>
            <a:gs pos="0">
              <a:schemeClr val="accent3">
                <a:shade val="90000"/>
                <a:hueOff val="0"/>
                <a:satOff val="0"/>
                <a:lumOff val="23095"/>
                <a:alphaOff val="0"/>
                <a:satMod val="103000"/>
                <a:lumMod val="102000"/>
                <a:tint val="94000"/>
              </a:schemeClr>
            </a:gs>
            <a:gs pos="50000">
              <a:schemeClr val="accent3">
                <a:shade val="90000"/>
                <a:hueOff val="0"/>
                <a:satOff val="0"/>
                <a:lumOff val="23095"/>
                <a:alphaOff val="0"/>
                <a:satMod val="110000"/>
                <a:lumMod val="100000"/>
                <a:shade val="100000"/>
              </a:schemeClr>
            </a:gs>
            <a:gs pos="100000">
              <a:schemeClr val="accent3">
                <a:shade val="90000"/>
                <a:hueOff val="0"/>
                <a:satOff val="0"/>
                <a:lumOff val="2309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64C22F-1EA7-4861-8953-DB9934056C92}">
      <dsp:nvSpPr>
        <dsp:cNvPr id="0" name=""/>
        <dsp:cNvSpPr/>
      </dsp:nvSpPr>
      <dsp:spPr>
        <a:xfrm rot="5400000">
          <a:off x="-410669" y="425014"/>
          <a:ext cx="2737795" cy="1916456"/>
        </a:xfrm>
        <a:prstGeom prst="chevron">
          <a:avLst/>
        </a:prstGeom>
        <a:solidFill>
          <a:schemeClr val="accent3">
            <a:alpha val="9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altLang="zh-CN" sz="4700" kern="1200" dirty="0"/>
            <a:t>1</a:t>
          </a:r>
          <a:endParaRPr lang="zh-CN" altLang="en-US" sz="4700" kern="1200" dirty="0"/>
        </a:p>
      </dsp:txBody>
      <dsp:txXfrm rot="-5400000">
        <a:off x="1" y="972572"/>
        <a:ext cx="1916456" cy="821339"/>
      </dsp:txXfrm>
    </dsp:sp>
    <dsp:sp modelId="{977B4050-EE01-48C7-8EB2-D172B45CE8EF}">
      <dsp:nvSpPr>
        <dsp:cNvPr id="0" name=""/>
        <dsp:cNvSpPr/>
      </dsp:nvSpPr>
      <dsp:spPr>
        <a:xfrm rot="5400000">
          <a:off x="3689069" y="-1770136"/>
          <a:ext cx="1803306" cy="5348531"/>
        </a:xfrm>
        <a:prstGeom prst="round2SameRect">
          <a:avLst/>
        </a:prstGeom>
        <a:solidFill>
          <a:schemeClr val="lt1">
            <a:alpha val="90000"/>
            <a:hueOff val="0"/>
            <a:satOff val="0"/>
            <a:lumOff val="0"/>
            <a:alphaOff val="0"/>
          </a:schemeClr>
        </a:solidFill>
        <a:ln w="12700" cap="flat" cmpd="sng" algn="ctr">
          <a:solidFill>
            <a:schemeClr val="accent3">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a:effectLst/>
              <a:latin typeface="微软雅黑" panose="020B0503020204020204" pitchFamily="34" charset="-122"/>
              <a:ea typeface="微软雅黑" panose="020B0503020204020204" pitchFamily="34" charset="-122"/>
              <a:cs typeface="Times New Roman" panose="02020603050405020304" pitchFamily="18" charset="0"/>
            </a:rPr>
            <a:t>传统的图像识别和信息增强技术不能满足工业上对虚拟信息进行精确的叠加要求。</a:t>
          </a:r>
          <a:endParaRPr lang="zh-CN" altLang="en-US" sz="1900" kern="1200" dirty="0">
            <a:latin typeface="微软雅黑" panose="020B0503020204020204" pitchFamily="34" charset="-122"/>
            <a:ea typeface="微软雅黑" panose="020B0503020204020204" pitchFamily="34" charset="-122"/>
          </a:endParaRPr>
        </a:p>
        <a:p>
          <a:pPr marL="171450" lvl="1" indent="-171450" algn="l" defTabSz="844550">
            <a:lnSpc>
              <a:spcPct val="90000"/>
            </a:lnSpc>
            <a:spcBef>
              <a:spcPct val="0"/>
            </a:spcBef>
            <a:spcAft>
              <a:spcPct val="15000"/>
            </a:spcAft>
            <a:buChar char="•"/>
          </a:pPr>
          <a:r>
            <a:rPr lang="zh-CN" altLang="en-US" sz="1900" kern="1200" dirty="0">
              <a:latin typeface="微软雅黑" panose="020B0503020204020204" pitchFamily="34" charset="-122"/>
              <a:ea typeface="微软雅黑" panose="020B0503020204020204" pitchFamily="34" charset="-122"/>
            </a:rPr>
            <a:t>能够针对相关电子产品，进行维修对象识别，以及电子产品虚拟工艺信息的精确叠加的要求</a:t>
          </a:r>
          <a:r>
            <a:rPr lang="zh-CN" altLang="en-US" sz="1900" kern="1200" dirty="0"/>
            <a:t>。</a:t>
          </a:r>
        </a:p>
      </dsp:txBody>
      <dsp:txXfrm rot="-5400000">
        <a:off x="1916457" y="90506"/>
        <a:ext cx="5260501" cy="1627246"/>
      </dsp:txXfrm>
    </dsp:sp>
    <dsp:sp modelId="{26D52DEA-5A4C-4AFD-B45C-627AB8873999}">
      <dsp:nvSpPr>
        <dsp:cNvPr id="0" name=""/>
        <dsp:cNvSpPr/>
      </dsp:nvSpPr>
      <dsp:spPr>
        <a:xfrm rot="5400000">
          <a:off x="-410669" y="2881369"/>
          <a:ext cx="2737795" cy="1916456"/>
        </a:xfrm>
        <a:prstGeom prst="chevron">
          <a:avLst/>
        </a:prstGeom>
        <a:solidFill>
          <a:schemeClr val="accent3">
            <a:alpha val="90000"/>
            <a:hueOff val="0"/>
            <a:satOff val="0"/>
            <a:lumOff val="0"/>
            <a:alphaOff val="-40000"/>
          </a:schemeClr>
        </a:solidFill>
        <a:ln w="12700" cap="flat" cmpd="sng" algn="ctr">
          <a:solidFill>
            <a:schemeClr val="accent3">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altLang="zh-CN" sz="4700" kern="1200" dirty="0"/>
            <a:t>2</a:t>
          </a:r>
          <a:endParaRPr lang="zh-CN" altLang="en-US" sz="4700" kern="1200" dirty="0"/>
        </a:p>
      </dsp:txBody>
      <dsp:txXfrm rot="-5400000">
        <a:off x="1" y="3428927"/>
        <a:ext cx="1916456" cy="821339"/>
      </dsp:txXfrm>
    </dsp:sp>
    <dsp:sp modelId="{38F7A448-BFAE-4908-99C8-6C7715FB06FB}">
      <dsp:nvSpPr>
        <dsp:cNvPr id="0" name=""/>
        <dsp:cNvSpPr/>
      </dsp:nvSpPr>
      <dsp:spPr>
        <a:xfrm rot="5400000">
          <a:off x="3700938" y="686217"/>
          <a:ext cx="1779566" cy="5348531"/>
        </a:xfrm>
        <a:prstGeom prst="round2SameRect">
          <a:avLst/>
        </a:prstGeom>
        <a:solidFill>
          <a:schemeClr val="lt1">
            <a:alpha val="90000"/>
            <a:hueOff val="0"/>
            <a:satOff val="0"/>
            <a:lumOff val="0"/>
            <a:alphaOff val="0"/>
          </a:schemeClr>
        </a:solidFill>
        <a:ln w="12700" cap="flat" cmpd="sng" algn="ctr">
          <a:solidFill>
            <a:schemeClr val="accent3">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35128" tIns="12065" rIns="12065" bIns="12065" numCol="1" spcCol="1270" anchor="ctr" anchorCtr="0">
          <a:noAutofit/>
        </a:bodyPr>
        <a:lstStyle/>
        <a:p>
          <a:pPr marL="171450" lvl="1" indent="-171450" algn="l" defTabSz="844550">
            <a:lnSpc>
              <a:spcPct val="90000"/>
            </a:lnSpc>
            <a:spcBef>
              <a:spcPct val="0"/>
            </a:spcBef>
            <a:spcAft>
              <a:spcPct val="15000"/>
            </a:spcAft>
            <a:buChar char="•"/>
          </a:pPr>
          <a:r>
            <a:rPr lang="zh-CN" altLang="en-US" sz="1900" kern="1200" dirty="0">
              <a:latin typeface="微软雅黑" panose="020B0503020204020204" pitchFamily="34" charset="-122"/>
              <a:ea typeface="微软雅黑" panose="020B0503020204020204" pitchFamily="34" charset="-122"/>
              <a:cs typeface="Times New Roman" panose="02020603050405020304" pitchFamily="18" charset="0"/>
            </a:rPr>
            <a:t>传统维修视频缺少示教信息，与维修工艺技术要求相对孤立等问题。</a:t>
          </a:r>
          <a:endParaRPr lang="zh-CN" altLang="en-US" sz="1900" kern="1200" dirty="0">
            <a:latin typeface="微软雅黑" panose="020B0503020204020204" pitchFamily="34" charset="-122"/>
            <a:ea typeface="微软雅黑" panose="020B0503020204020204" pitchFamily="34" charset="-122"/>
          </a:endParaRPr>
        </a:p>
        <a:p>
          <a:pPr marL="171450" lvl="1" indent="-171450" algn="l" defTabSz="844550">
            <a:lnSpc>
              <a:spcPct val="90000"/>
            </a:lnSpc>
            <a:spcBef>
              <a:spcPct val="0"/>
            </a:spcBef>
            <a:spcAft>
              <a:spcPct val="15000"/>
            </a:spcAft>
            <a:buChar char="•"/>
          </a:pPr>
          <a:r>
            <a:rPr lang="zh-CN" altLang="en-US" sz="1900" kern="1200" dirty="0">
              <a:effectLst/>
              <a:latin typeface="微软雅黑" panose="020B0503020204020204" pitchFamily="34" charset="-122"/>
              <a:ea typeface="微软雅黑" panose="020B0503020204020204" pitchFamily="34" charset="-122"/>
              <a:cs typeface="Times New Roman" panose="02020603050405020304" pitchFamily="18" charset="0"/>
            </a:rPr>
            <a:t>利用增强现实技术，将维修工艺要求直接标记在维修视频中，实现虚实融合示教</a:t>
          </a:r>
          <a:r>
            <a:rPr lang="zh-CN" altLang="en-US" sz="1900" kern="1200" dirty="0">
              <a:effectLst/>
              <a:latin typeface="+mn-ea"/>
              <a:ea typeface="+mn-ea"/>
              <a:cs typeface="Times New Roman" panose="02020603050405020304" pitchFamily="18" charset="0"/>
            </a:rPr>
            <a:t>。</a:t>
          </a:r>
          <a:endParaRPr lang="zh-CN" altLang="en-US" sz="1900" kern="1200" dirty="0"/>
        </a:p>
      </dsp:txBody>
      <dsp:txXfrm rot="-5400000">
        <a:off x="1916456" y="2557571"/>
        <a:ext cx="5261660" cy="1605824"/>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6476BA-6D1B-4BF6-BA73-E5DA04E0D59B}">
      <dsp:nvSpPr>
        <dsp:cNvPr id="0" name=""/>
        <dsp:cNvSpPr/>
      </dsp:nvSpPr>
      <dsp:spPr>
        <a:xfrm>
          <a:off x="1670" y="942537"/>
          <a:ext cx="3888718" cy="4182145"/>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9F4FEB-5DD5-41DA-BF4C-7DAF0D7CBCF8}">
      <dsp:nvSpPr>
        <dsp:cNvPr id="0" name=""/>
        <dsp:cNvSpPr/>
      </dsp:nvSpPr>
      <dsp:spPr>
        <a:xfrm>
          <a:off x="2858964" y="5192864"/>
          <a:ext cx="1639243" cy="6864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t>硬件平台实物图</a:t>
          </a:r>
        </a:p>
      </dsp:txBody>
      <dsp:txXfrm>
        <a:off x="2858964" y="5192864"/>
        <a:ext cx="1639243" cy="686430"/>
      </dsp:txXfrm>
    </dsp:sp>
    <dsp:sp modelId="{574D85BD-9FAF-4435-9D68-F8764A85CB78}">
      <dsp:nvSpPr>
        <dsp:cNvPr id="0" name=""/>
        <dsp:cNvSpPr/>
      </dsp:nvSpPr>
      <dsp:spPr>
        <a:xfrm>
          <a:off x="2650462" y="5016159"/>
          <a:ext cx="510473" cy="510605"/>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0B7A01-038A-4F8E-BE82-DDEA2C1CDC4A}">
      <dsp:nvSpPr>
        <dsp:cNvPr id="0" name=""/>
        <dsp:cNvSpPr/>
      </dsp:nvSpPr>
      <dsp:spPr>
        <a:xfrm rot="5400000">
          <a:off x="4121837" y="5003802"/>
          <a:ext cx="510605" cy="510473"/>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C48F47-9E0D-42EA-B732-CD3558F36B29}">
      <dsp:nvSpPr>
        <dsp:cNvPr id="0" name=""/>
        <dsp:cNvSpPr/>
      </dsp:nvSpPr>
      <dsp:spPr>
        <a:xfrm rot="16200000">
          <a:off x="2669309" y="5554855"/>
          <a:ext cx="510605" cy="510473"/>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408549-6835-4ABF-BEF1-D7200AD114B8}">
      <dsp:nvSpPr>
        <dsp:cNvPr id="0" name=""/>
        <dsp:cNvSpPr/>
      </dsp:nvSpPr>
      <dsp:spPr>
        <a:xfrm rot="10800000">
          <a:off x="4130959" y="5517571"/>
          <a:ext cx="510473" cy="510605"/>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6476BA-6D1B-4BF6-BA73-E5DA04E0D59B}">
      <dsp:nvSpPr>
        <dsp:cNvPr id="0" name=""/>
        <dsp:cNvSpPr/>
      </dsp:nvSpPr>
      <dsp:spPr>
        <a:xfrm>
          <a:off x="564574" y="797209"/>
          <a:ext cx="3073657" cy="2180122"/>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9F4FEB-5DD5-41DA-BF4C-7DAF0D7CBCF8}">
      <dsp:nvSpPr>
        <dsp:cNvPr id="0" name=""/>
        <dsp:cNvSpPr/>
      </dsp:nvSpPr>
      <dsp:spPr>
        <a:xfrm>
          <a:off x="1221627" y="2904525"/>
          <a:ext cx="3181161" cy="89463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t>  维修模型实物图</a:t>
          </a:r>
        </a:p>
      </dsp:txBody>
      <dsp:txXfrm>
        <a:off x="1221627" y="2904525"/>
        <a:ext cx="3181161" cy="894638"/>
      </dsp:txXfrm>
    </dsp:sp>
    <dsp:sp modelId="{574D85BD-9FAF-4435-9D68-F8764A85CB78}">
      <dsp:nvSpPr>
        <dsp:cNvPr id="0" name=""/>
        <dsp:cNvSpPr/>
      </dsp:nvSpPr>
      <dsp:spPr>
        <a:xfrm>
          <a:off x="1508761" y="2934292"/>
          <a:ext cx="346361" cy="346451"/>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0B7A01-038A-4F8E-BE82-DDEA2C1CDC4A}">
      <dsp:nvSpPr>
        <dsp:cNvPr id="0" name=""/>
        <dsp:cNvSpPr/>
      </dsp:nvSpPr>
      <dsp:spPr>
        <a:xfrm rot="5400000">
          <a:off x="3933638" y="3006413"/>
          <a:ext cx="346451" cy="346361"/>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C48F47-9E0D-42EA-B732-CD3558F36B29}">
      <dsp:nvSpPr>
        <dsp:cNvPr id="0" name=""/>
        <dsp:cNvSpPr/>
      </dsp:nvSpPr>
      <dsp:spPr>
        <a:xfrm rot="16200000">
          <a:off x="1531510" y="3331835"/>
          <a:ext cx="346451" cy="346361"/>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408549-6835-4ABF-BEF1-D7200AD114B8}">
      <dsp:nvSpPr>
        <dsp:cNvPr id="0" name=""/>
        <dsp:cNvSpPr/>
      </dsp:nvSpPr>
      <dsp:spPr>
        <a:xfrm rot="10800000">
          <a:off x="3941922" y="3311108"/>
          <a:ext cx="346361" cy="346451"/>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6476BA-6D1B-4BF6-BA73-E5DA04E0D59B}">
      <dsp:nvSpPr>
        <dsp:cNvPr id="0" name=""/>
        <dsp:cNvSpPr/>
      </dsp:nvSpPr>
      <dsp:spPr>
        <a:xfrm>
          <a:off x="423319" y="823612"/>
          <a:ext cx="2967404" cy="212850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79F4FEB-5DD5-41DA-BF4C-7DAF0D7CBCF8}">
      <dsp:nvSpPr>
        <dsp:cNvPr id="0" name=""/>
        <dsp:cNvSpPr/>
      </dsp:nvSpPr>
      <dsp:spPr>
        <a:xfrm>
          <a:off x="762096" y="2850197"/>
          <a:ext cx="3640692" cy="769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t>  </a:t>
          </a:r>
          <a:r>
            <a:rPr lang="zh-CN" altLang="en-US" sz="2800" b="1" kern="1200"/>
            <a:t>部分功能初步实现</a:t>
          </a:r>
          <a:r>
            <a:rPr lang="zh-CN" altLang="en-US" sz="2800" b="1" kern="1200" dirty="0"/>
            <a:t>图</a:t>
          </a:r>
        </a:p>
      </dsp:txBody>
      <dsp:txXfrm>
        <a:off x="762096" y="2850197"/>
        <a:ext cx="3640692" cy="769330"/>
      </dsp:txXfrm>
    </dsp:sp>
    <dsp:sp modelId="{574D85BD-9FAF-4435-9D68-F8764A85CB78}">
      <dsp:nvSpPr>
        <dsp:cNvPr id="0" name=""/>
        <dsp:cNvSpPr/>
      </dsp:nvSpPr>
      <dsp:spPr>
        <a:xfrm>
          <a:off x="956229" y="2875088"/>
          <a:ext cx="297848" cy="297925"/>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80B7A01-038A-4F8E-BE82-DDEA2C1CDC4A}">
      <dsp:nvSpPr>
        <dsp:cNvPr id="0" name=""/>
        <dsp:cNvSpPr/>
      </dsp:nvSpPr>
      <dsp:spPr>
        <a:xfrm rot="5400000">
          <a:off x="4094441" y="2875127"/>
          <a:ext cx="297925" cy="297848"/>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CC48F47-9E0D-42EA-B732-CD3558F36B29}">
      <dsp:nvSpPr>
        <dsp:cNvPr id="0" name=""/>
        <dsp:cNvSpPr/>
      </dsp:nvSpPr>
      <dsp:spPr>
        <a:xfrm rot="16200000">
          <a:off x="956190" y="3228500"/>
          <a:ext cx="297925" cy="297848"/>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408549-6835-4ABF-BEF1-D7200AD114B8}">
      <dsp:nvSpPr>
        <dsp:cNvPr id="0" name=""/>
        <dsp:cNvSpPr/>
      </dsp:nvSpPr>
      <dsp:spPr>
        <a:xfrm rot="10800000">
          <a:off x="4109616" y="3228462"/>
          <a:ext cx="297848" cy="297925"/>
        </a:xfrm>
        <a:prstGeom prst="halfFrame">
          <a:avLst>
            <a:gd name="adj1" fmla="val 25770"/>
            <a:gd name="adj2" fmla="val 257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7FF528-AD2E-4B48-92F8-0643874A4528}">
      <dsp:nvSpPr>
        <dsp:cNvPr id="0" name=""/>
        <dsp:cNvSpPr/>
      </dsp:nvSpPr>
      <dsp:spPr>
        <a:xfrm>
          <a:off x="1628243" y="802173"/>
          <a:ext cx="3391021" cy="885892"/>
        </a:xfrm>
        <a:prstGeom prst="ellipse">
          <a:avLst/>
        </a:prstGeom>
        <a:solidFill>
          <a:schemeClr val="dk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B47CAF-9D40-4610-AA53-A6ECF15EA73B}">
      <dsp:nvSpPr>
        <dsp:cNvPr id="0" name=""/>
        <dsp:cNvSpPr/>
      </dsp:nvSpPr>
      <dsp:spPr>
        <a:xfrm>
          <a:off x="3083711" y="0"/>
          <a:ext cx="657174" cy="760148"/>
        </a:xfrm>
        <a:prstGeom prst="downArrow">
          <a:avLst/>
        </a:prstGeom>
        <a:solidFill>
          <a:schemeClr val="dk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6653ED-B979-44CC-8514-4B7C398231CF}">
      <dsp:nvSpPr>
        <dsp:cNvPr id="0" name=""/>
        <dsp:cNvSpPr/>
      </dsp:nvSpPr>
      <dsp:spPr>
        <a:xfrm>
          <a:off x="1802352" y="3266550"/>
          <a:ext cx="3154438" cy="78860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endParaRPr lang="zh-CN" altLang="en-US" sz="2400" b="1" kern="1200" dirty="0">
            <a:latin typeface="微软雅黑" panose="020B0503020204020204" pitchFamily="34" charset="-122"/>
            <a:ea typeface="微软雅黑" panose="020B0503020204020204" pitchFamily="34" charset="-122"/>
          </a:endParaRPr>
        </a:p>
      </dsp:txBody>
      <dsp:txXfrm>
        <a:off x="1802352" y="3266550"/>
        <a:ext cx="3154438" cy="788609"/>
      </dsp:txXfrm>
    </dsp:sp>
    <dsp:sp modelId="{DE0D0A16-F008-4871-99DE-D8B182A0E241}">
      <dsp:nvSpPr>
        <dsp:cNvPr id="0" name=""/>
        <dsp:cNvSpPr/>
      </dsp:nvSpPr>
      <dsp:spPr>
        <a:xfrm>
          <a:off x="2961085" y="1791328"/>
          <a:ext cx="1182914" cy="1182914"/>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微软雅黑" panose="020B0503020204020204" pitchFamily="34" charset="-122"/>
              <a:ea typeface="微软雅黑" panose="020B0503020204020204" pitchFamily="34" charset="-122"/>
            </a:rPr>
            <a:t>工艺信息</a:t>
          </a:r>
        </a:p>
      </dsp:txBody>
      <dsp:txXfrm>
        <a:off x="3134319" y="1964562"/>
        <a:ext cx="836446" cy="836446"/>
      </dsp:txXfrm>
    </dsp:sp>
    <dsp:sp modelId="{8CC35FBF-B87E-47A0-A11A-ECB7291A037C}">
      <dsp:nvSpPr>
        <dsp:cNvPr id="0" name=""/>
        <dsp:cNvSpPr/>
      </dsp:nvSpPr>
      <dsp:spPr>
        <a:xfrm>
          <a:off x="2139804" y="896888"/>
          <a:ext cx="1182914" cy="1182914"/>
        </a:xfrm>
        <a:prstGeom prst="ellipse">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微软雅黑" panose="020B0503020204020204" pitchFamily="34" charset="-122"/>
              <a:ea typeface="微软雅黑" panose="020B0503020204020204" pitchFamily="34" charset="-122"/>
            </a:rPr>
            <a:t>数学模型</a:t>
          </a:r>
        </a:p>
      </dsp:txBody>
      <dsp:txXfrm>
        <a:off x="2313038" y="1070122"/>
        <a:ext cx="836446" cy="836446"/>
      </dsp:txXfrm>
    </dsp:sp>
    <dsp:sp modelId="{B3F3FACF-2C71-4013-8B45-38214CC5E8BA}">
      <dsp:nvSpPr>
        <dsp:cNvPr id="0" name=""/>
        <dsp:cNvSpPr/>
      </dsp:nvSpPr>
      <dsp:spPr>
        <a:xfrm>
          <a:off x="1510004" y="755573"/>
          <a:ext cx="3680178" cy="2446258"/>
        </a:xfrm>
        <a:prstGeom prst="funnel">
          <a:avLst/>
        </a:prstGeom>
        <a:solidFill>
          <a:schemeClr val="dk1">
            <a:alpha val="40000"/>
            <a:tint val="40000"/>
            <a:hueOff val="0"/>
            <a:satOff val="0"/>
            <a:lumOff val="0"/>
            <a:alphaOff val="0"/>
          </a:schemeClr>
        </a:solidFill>
        <a:ln w="6350" cap="flat" cmpd="sng" algn="ctr">
          <a:solidFill>
            <a:schemeClr val="dk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88FDC7-C8F7-4E71-AF44-4E65E2E187BF}">
      <dsp:nvSpPr>
        <dsp:cNvPr id="0" name=""/>
        <dsp:cNvSpPr/>
      </dsp:nvSpPr>
      <dsp:spPr>
        <a:xfrm>
          <a:off x="3317815" y="38846"/>
          <a:ext cx="824122" cy="836943"/>
        </a:xfrm>
        <a:prstGeom prst="ellipse">
          <a:avLst/>
        </a:prstGeom>
        <a:solidFill>
          <a:schemeClr val="bg2">
            <a:lumMod val="90000"/>
          </a:schemeClr>
        </a:solidFill>
        <a:ln>
          <a:noFill/>
        </a:ln>
        <a:effectLst/>
      </dsp:spPr>
      <dsp:style>
        <a:lnRef idx="0">
          <a:scrgbClr r="0" g="0" b="0"/>
        </a:lnRef>
        <a:fillRef idx="3">
          <a:scrgbClr r="0" g="0" b="0"/>
        </a:fillRef>
        <a:effectRef idx="0">
          <a:scrgbClr r="0" g="0" b="0"/>
        </a:effectRef>
        <a:fontRef idx="minor">
          <a:schemeClr val="tx1"/>
        </a:fontRef>
      </dsp:style>
    </dsp:sp>
    <dsp:sp modelId="{70A652E9-98E7-483D-A4C8-E66BC0BF0110}">
      <dsp:nvSpPr>
        <dsp:cNvPr id="0" name=""/>
        <dsp:cNvSpPr/>
      </dsp:nvSpPr>
      <dsp:spPr>
        <a:xfrm>
          <a:off x="3346913" y="189851"/>
          <a:ext cx="2451643" cy="459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latin typeface="微软雅黑" panose="020B0503020204020204" pitchFamily="34" charset="-122"/>
              <a:ea typeface="微软雅黑" panose="020B0503020204020204" pitchFamily="34" charset="-122"/>
            </a:rPr>
            <a:t>模块化</a:t>
          </a:r>
        </a:p>
      </dsp:txBody>
      <dsp:txXfrm>
        <a:off x="3346913" y="189851"/>
        <a:ext cx="2451643" cy="459507"/>
      </dsp:txXfrm>
    </dsp:sp>
    <dsp:sp modelId="{630FCE14-7AC0-46E7-9A00-B96BA305B3C2}">
      <dsp:nvSpPr>
        <dsp:cNvPr id="0" name=""/>
        <dsp:cNvSpPr/>
      </dsp:nvSpPr>
      <dsp:spPr>
        <a:xfrm>
          <a:off x="4579655" y="316568"/>
          <a:ext cx="786594" cy="805048"/>
        </a:xfrm>
        <a:prstGeom prst="ellipse">
          <a:avLst/>
        </a:prstGeom>
        <a:solidFill>
          <a:schemeClr val="bg2">
            <a:lumMod val="90000"/>
          </a:schemeClr>
        </a:solidFill>
        <a:ln>
          <a:noFill/>
        </a:ln>
        <a:effectLst/>
      </dsp:spPr>
      <dsp:style>
        <a:lnRef idx="0">
          <a:scrgbClr r="0" g="0" b="0"/>
        </a:lnRef>
        <a:fillRef idx="3">
          <a:scrgbClr r="0" g="0" b="0"/>
        </a:fillRef>
        <a:effectRef idx="0">
          <a:scrgbClr r="0" g="0" b="0"/>
        </a:effectRef>
        <a:fontRef idx="minor">
          <a:schemeClr val="tx1"/>
        </a:fontRef>
      </dsp:style>
    </dsp:sp>
    <dsp:sp modelId="{4AC84DFA-9C77-443B-AC60-716FB18FA2A6}">
      <dsp:nvSpPr>
        <dsp:cNvPr id="0" name=""/>
        <dsp:cNvSpPr/>
      </dsp:nvSpPr>
      <dsp:spPr>
        <a:xfrm>
          <a:off x="4060300" y="482491"/>
          <a:ext cx="2451643" cy="459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5400" rIns="0" bIns="25400" numCol="1" spcCol="1270" anchor="ctr" anchorCtr="0">
          <a:noAutofit/>
        </a:bodyPr>
        <a:lstStyle/>
        <a:p>
          <a:pPr marL="0" lvl="0" indent="0" algn="l" defTabSz="889000">
            <a:lnSpc>
              <a:spcPct val="90000"/>
            </a:lnSpc>
            <a:spcBef>
              <a:spcPct val="0"/>
            </a:spcBef>
            <a:spcAft>
              <a:spcPct val="35000"/>
            </a:spcAft>
            <a:buNone/>
          </a:pPr>
          <a:r>
            <a:rPr lang="zh-CN" altLang="en-US" sz="2000" b="1" kern="1200" dirty="0"/>
            <a:t>        </a:t>
          </a:r>
          <a:r>
            <a:rPr lang="zh-CN" altLang="en-US" sz="2000" b="1" kern="1200" dirty="0">
              <a:latin typeface="微软雅黑" panose="020B0503020204020204" pitchFamily="34" charset="-122"/>
              <a:ea typeface="微软雅黑" panose="020B0503020204020204" pitchFamily="34" charset="-122"/>
            </a:rPr>
            <a:t>通用性</a:t>
          </a:r>
        </a:p>
      </dsp:txBody>
      <dsp:txXfrm>
        <a:off x="4060300" y="482491"/>
        <a:ext cx="2451643" cy="459507"/>
      </dsp:txXfrm>
    </dsp:sp>
    <dsp:sp modelId="{C217DF7E-4089-4C84-B6A4-5113E34416F5}">
      <dsp:nvSpPr>
        <dsp:cNvPr id="0" name=""/>
        <dsp:cNvSpPr/>
      </dsp:nvSpPr>
      <dsp:spPr>
        <a:xfrm>
          <a:off x="5702019" y="645180"/>
          <a:ext cx="818659" cy="798500"/>
        </a:xfrm>
        <a:prstGeom prst="ellipse">
          <a:avLst/>
        </a:prstGeom>
        <a:solidFill>
          <a:schemeClr val="bg2">
            <a:lumMod val="90000"/>
          </a:schemeClr>
        </a:solidFill>
        <a:ln>
          <a:noFill/>
        </a:ln>
        <a:effectLst/>
      </dsp:spPr>
      <dsp:style>
        <a:lnRef idx="0">
          <a:scrgbClr r="0" g="0" b="0"/>
        </a:lnRef>
        <a:fillRef idx="3">
          <a:scrgbClr r="0" g="0" b="0"/>
        </a:fillRef>
        <a:effectRef idx="0">
          <a:scrgbClr r="0" g="0" b="0"/>
        </a:effectRef>
        <a:fontRef idx="minor">
          <a:schemeClr val="tx1"/>
        </a:fontRef>
      </dsp:style>
    </dsp:sp>
    <dsp:sp modelId="{17C5061D-C820-493C-B503-2B09030B5E0B}">
      <dsp:nvSpPr>
        <dsp:cNvPr id="0" name=""/>
        <dsp:cNvSpPr/>
      </dsp:nvSpPr>
      <dsp:spPr>
        <a:xfrm>
          <a:off x="5721803" y="864340"/>
          <a:ext cx="2451643" cy="459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latin typeface="微软雅黑" panose="020B0503020204020204" pitchFamily="34" charset="-122"/>
              <a:ea typeface="微软雅黑" panose="020B0503020204020204" pitchFamily="34" charset="-122"/>
            </a:rPr>
            <a:t>扩展性</a:t>
          </a:r>
        </a:p>
      </dsp:txBody>
      <dsp:txXfrm>
        <a:off x="5721803" y="864340"/>
        <a:ext cx="2451643" cy="459507"/>
      </dsp:txXfrm>
    </dsp:sp>
    <dsp:sp modelId="{8F9CCA7C-F007-4327-86ED-E695BFF1AF8F}">
      <dsp:nvSpPr>
        <dsp:cNvPr id="0" name=""/>
        <dsp:cNvSpPr/>
      </dsp:nvSpPr>
      <dsp:spPr>
        <a:xfrm>
          <a:off x="7163264" y="385765"/>
          <a:ext cx="895820" cy="863695"/>
        </a:xfrm>
        <a:prstGeom prst="ellipse">
          <a:avLst/>
        </a:prstGeom>
        <a:solidFill>
          <a:schemeClr val="bg2">
            <a:lumMod val="90000"/>
          </a:schemeClr>
        </a:solidFill>
        <a:ln>
          <a:noFill/>
        </a:ln>
        <a:effectLst/>
      </dsp:spPr>
      <dsp:style>
        <a:lnRef idx="0">
          <a:scrgbClr r="0" g="0" b="0"/>
        </a:lnRef>
        <a:fillRef idx="3">
          <a:scrgbClr r="0" g="0" b="0"/>
        </a:fillRef>
        <a:effectRef idx="0">
          <a:scrgbClr r="0" g="0" b="0"/>
        </a:effectRef>
        <a:fontRef idx="minor">
          <a:schemeClr val="tx1"/>
        </a:fontRef>
      </dsp:style>
    </dsp:sp>
    <dsp:sp modelId="{D6CA7BCC-FEC6-4BAC-9CDD-615B89683765}">
      <dsp:nvSpPr>
        <dsp:cNvPr id="0" name=""/>
        <dsp:cNvSpPr/>
      </dsp:nvSpPr>
      <dsp:spPr>
        <a:xfrm>
          <a:off x="6458676" y="578710"/>
          <a:ext cx="2451643" cy="4595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0480" rIns="0" bIns="30480" numCol="1" spcCol="1270" anchor="ctr" anchorCtr="0">
          <a:noAutofit/>
        </a:bodyPr>
        <a:lstStyle/>
        <a:p>
          <a:pPr marL="0" lvl="0" indent="0" algn="l" defTabSz="1066800">
            <a:lnSpc>
              <a:spcPct val="90000"/>
            </a:lnSpc>
            <a:spcBef>
              <a:spcPct val="0"/>
            </a:spcBef>
            <a:spcAft>
              <a:spcPct val="35000"/>
            </a:spcAft>
            <a:buNone/>
          </a:pPr>
          <a:r>
            <a:rPr lang="zh-CN" altLang="en-US" sz="2400" b="1" kern="1200" dirty="0"/>
            <a:t>        </a:t>
          </a:r>
          <a:r>
            <a:rPr lang="zh-CN" altLang="en-US" sz="2400" b="1" kern="1200" dirty="0">
              <a:latin typeface="微软雅黑" panose="020B0503020204020204" pitchFamily="34" charset="-122"/>
              <a:ea typeface="微软雅黑" panose="020B0503020204020204" pitchFamily="34" charset="-122"/>
            </a:rPr>
            <a:t>可靠性</a:t>
          </a:r>
        </a:p>
      </dsp:txBody>
      <dsp:txXfrm>
        <a:off x="6458676" y="578710"/>
        <a:ext cx="2451643" cy="459507"/>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52C23A-C108-4DC2-BA4D-25FA0E762069}">
      <dsp:nvSpPr>
        <dsp:cNvPr id="0" name=""/>
        <dsp:cNvSpPr/>
      </dsp:nvSpPr>
      <dsp:spPr>
        <a:xfrm rot="5400000">
          <a:off x="3016036" y="592955"/>
          <a:ext cx="1023168" cy="1702528"/>
        </a:xfrm>
        <a:prstGeom prst="corner">
          <a:avLst>
            <a:gd name="adj1" fmla="val 16120"/>
            <a:gd name="adj2" fmla="val 16110"/>
          </a:avLst>
        </a:prstGeom>
        <a:solidFill>
          <a:schemeClr val="tx1">
            <a:lumMod val="50000"/>
            <a:lumOff val="5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F6954C-3B2D-4728-92BD-CB9963945A84}">
      <dsp:nvSpPr>
        <dsp:cNvPr id="0" name=""/>
        <dsp:cNvSpPr/>
      </dsp:nvSpPr>
      <dsp:spPr>
        <a:xfrm>
          <a:off x="2845244" y="1101644"/>
          <a:ext cx="1537052" cy="1347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altLang="zh-CN" sz="2500" kern="1200" dirty="0"/>
            <a:t>2021.3.31</a:t>
          </a:r>
          <a:endParaRPr lang="zh-CN" altLang="en-US" sz="2500" kern="1200" dirty="0"/>
        </a:p>
      </dsp:txBody>
      <dsp:txXfrm>
        <a:off x="2845244" y="1101644"/>
        <a:ext cx="1537052" cy="1347316"/>
      </dsp:txXfrm>
    </dsp:sp>
    <dsp:sp modelId="{A03556EA-73E1-4647-8881-8D28B5368C0B}">
      <dsp:nvSpPr>
        <dsp:cNvPr id="0" name=""/>
        <dsp:cNvSpPr/>
      </dsp:nvSpPr>
      <dsp:spPr>
        <a:xfrm>
          <a:off x="4092287" y="467613"/>
          <a:ext cx="290009" cy="29000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ED3C8A-CF37-48F3-902A-FB3F10527A9F}">
      <dsp:nvSpPr>
        <dsp:cNvPr id="0" name=""/>
        <dsp:cNvSpPr/>
      </dsp:nvSpPr>
      <dsp:spPr>
        <a:xfrm rot="5400000">
          <a:off x="4897689" y="127338"/>
          <a:ext cx="1023168" cy="1702528"/>
        </a:xfrm>
        <a:prstGeom prst="corner">
          <a:avLst>
            <a:gd name="adj1" fmla="val 16120"/>
            <a:gd name="adj2" fmla="val 16110"/>
          </a:avLst>
        </a:prstGeom>
        <a:solidFill>
          <a:schemeClr val="tx1">
            <a:lumMod val="50000"/>
            <a:lumOff val="5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96BE60-C412-482C-B07F-87D24B5C1713}">
      <dsp:nvSpPr>
        <dsp:cNvPr id="0" name=""/>
        <dsp:cNvSpPr/>
      </dsp:nvSpPr>
      <dsp:spPr>
        <a:xfrm>
          <a:off x="4726897" y="636027"/>
          <a:ext cx="1537052" cy="1347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altLang="zh-CN" sz="2500" kern="1200" dirty="0"/>
            <a:t>2021.5.30</a:t>
          </a:r>
          <a:endParaRPr lang="zh-CN" altLang="en-US" sz="2500" kern="1200" dirty="0"/>
        </a:p>
      </dsp:txBody>
      <dsp:txXfrm>
        <a:off x="4726897" y="636027"/>
        <a:ext cx="1537052" cy="1347316"/>
      </dsp:txXfrm>
    </dsp:sp>
    <dsp:sp modelId="{E525EEA9-2D84-440D-B284-4DE8588D872A}">
      <dsp:nvSpPr>
        <dsp:cNvPr id="0" name=""/>
        <dsp:cNvSpPr/>
      </dsp:nvSpPr>
      <dsp:spPr>
        <a:xfrm>
          <a:off x="5973939" y="1996"/>
          <a:ext cx="290009" cy="290009"/>
        </a:xfrm>
        <a:prstGeom prst="triangle">
          <a:avLst>
            <a:gd name="adj" fmla="val 10000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6DC81AA-9154-4E01-9B73-AC3A4F9B54F5}">
      <dsp:nvSpPr>
        <dsp:cNvPr id="0" name=""/>
        <dsp:cNvSpPr/>
      </dsp:nvSpPr>
      <dsp:spPr>
        <a:xfrm rot="5400000">
          <a:off x="6779342" y="-338278"/>
          <a:ext cx="1023168" cy="1702528"/>
        </a:xfrm>
        <a:prstGeom prst="corner">
          <a:avLst>
            <a:gd name="adj1" fmla="val 16120"/>
            <a:gd name="adj2" fmla="val 16110"/>
          </a:avLst>
        </a:prstGeom>
        <a:solidFill>
          <a:schemeClr val="tx1">
            <a:lumMod val="50000"/>
            <a:lumOff val="5000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9EDC95A-A85B-4BC0-80D2-9229C0AED06B}">
      <dsp:nvSpPr>
        <dsp:cNvPr id="0" name=""/>
        <dsp:cNvSpPr/>
      </dsp:nvSpPr>
      <dsp:spPr>
        <a:xfrm>
          <a:off x="6608549" y="170410"/>
          <a:ext cx="1537052" cy="13473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altLang="zh-CN" sz="2500" kern="1200" dirty="0"/>
            <a:t>2021.6.25</a:t>
          </a:r>
          <a:endParaRPr lang="zh-CN" altLang="en-US" sz="2500" kern="1200" dirty="0"/>
        </a:p>
      </dsp:txBody>
      <dsp:txXfrm>
        <a:off x="6608549" y="170410"/>
        <a:ext cx="1537052" cy="1347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A04061-63D3-4003-B627-9347D211D941}">
      <dsp:nvSpPr>
        <dsp:cNvPr id="0" name=""/>
        <dsp:cNvSpPr/>
      </dsp:nvSpPr>
      <dsp:spPr>
        <a:xfrm>
          <a:off x="273606" y="0"/>
          <a:ext cx="6722135" cy="5993826"/>
        </a:xfrm>
        <a:prstGeom prst="triangle">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29BF68-E631-4279-A58B-37A9A8812168}">
      <dsp:nvSpPr>
        <dsp:cNvPr id="0" name=""/>
        <dsp:cNvSpPr/>
      </dsp:nvSpPr>
      <dsp:spPr>
        <a:xfrm>
          <a:off x="18579" y="137770"/>
          <a:ext cx="2772656" cy="102391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维修视频标记信息管理</a:t>
          </a:r>
        </a:p>
      </dsp:txBody>
      <dsp:txXfrm>
        <a:off x="68562" y="187753"/>
        <a:ext cx="2672690" cy="923949"/>
      </dsp:txXfrm>
    </dsp:sp>
    <dsp:sp modelId="{80BE482A-C6BB-4F8F-BC64-46945C2DDD7F}">
      <dsp:nvSpPr>
        <dsp:cNvPr id="0" name=""/>
        <dsp:cNvSpPr/>
      </dsp:nvSpPr>
      <dsp:spPr>
        <a:xfrm>
          <a:off x="0" y="1443379"/>
          <a:ext cx="2745190" cy="102391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维修三维跟踪注册</a:t>
          </a:r>
        </a:p>
      </dsp:txBody>
      <dsp:txXfrm>
        <a:off x="49983" y="1493362"/>
        <a:ext cx="2645224" cy="923949"/>
      </dsp:txXfrm>
    </dsp:sp>
    <dsp:sp modelId="{65CDAD02-3A02-41DD-ABAA-AA6C0D1AD1D9}">
      <dsp:nvSpPr>
        <dsp:cNvPr id="0" name=""/>
        <dsp:cNvSpPr/>
      </dsp:nvSpPr>
      <dsp:spPr>
        <a:xfrm>
          <a:off x="0" y="2834599"/>
          <a:ext cx="2787344" cy="102391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维修视频标记</a:t>
          </a:r>
        </a:p>
      </dsp:txBody>
      <dsp:txXfrm>
        <a:off x="49983" y="2884582"/>
        <a:ext cx="2687378" cy="923949"/>
      </dsp:txXfrm>
    </dsp:sp>
    <dsp:sp modelId="{BB9F6C2A-8185-4AD8-AD56-2D376D3E8016}">
      <dsp:nvSpPr>
        <dsp:cNvPr id="0" name=""/>
        <dsp:cNvSpPr/>
      </dsp:nvSpPr>
      <dsp:spPr>
        <a:xfrm>
          <a:off x="0" y="4495667"/>
          <a:ext cx="2774682" cy="1023915"/>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维修示教视频管理</a:t>
          </a:r>
        </a:p>
      </dsp:txBody>
      <dsp:txXfrm>
        <a:off x="49983" y="4545650"/>
        <a:ext cx="2674716" cy="9239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A7F5AC-905F-4366-AF0B-BD737932ED34}">
      <dsp:nvSpPr>
        <dsp:cNvPr id="0" name=""/>
        <dsp:cNvSpPr/>
      </dsp:nvSpPr>
      <dsp:spPr>
        <a:xfrm>
          <a:off x="0" y="46759"/>
          <a:ext cx="8278414" cy="876012"/>
        </a:xfrm>
        <a:prstGeom prst="roundRect">
          <a:avLst>
            <a:gd name="adj" fmla="val 10000"/>
          </a:avLst>
        </a:prstGeom>
        <a:gradFill rotWithShape="0">
          <a:gsLst>
            <a:gs pos="0">
              <a:schemeClr val="accent3">
                <a:shade val="60000"/>
                <a:hueOff val="0"/>
                <a:satOff val="0"/>
                <a:lumOff val="0"/>
                <a:alphaOff val="0"/>
                <a:satMod val="103000"/>
                <a:lumMod val="102000"/>
                <a:tint val="94000"/>
              </a:schemeClr>
            </a:gs>
            <a:gs pos="50000">
              <a:schemeClr val="accent3">
                <a:shade val="60000"/>
                <a:hueOff val="0"/>
                <a:satOff val="0"/>
                <a:lumOff val="0"/>
                <a:alphaOff val="0"/>
                <a:satMod val="110000"/>
                <a:lumMod val="100000"/>
                <a:shade val="100000"/>
              </a:schemeClr>
            </a:gs>
            <a:gs pos="100000">
              <a:schemeClr val="accent3">
                <a:shade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zh-CN" altLang="en-US" sz="3600" kern="1200" dirty="0"/>
            <a:t>增强现实维修原型系统</a:t>
          </a:r>
        </a:p>
      </dsp:txBody>
      <dsp:txXfrm>
        <a:off x="25658" y="72417"/>
        <a:ext cx="8227098" cy="824696"/>
      </dsp:txXfrm>
    </dsp:sp>
    <dsp:sp modelId="{60843FAF-5FEE-4924-92DF-E22692B4B177}">
      <dsp:nvSpPr>
        <dsp:cNvPr id="0" name=""/>
        <dsp:cNvSpPr/>
      </dsp:nvSpPr>
      <dsp:spPr>
        <a:xfrm>
          <a:off x="10604" y="1056515"/>
          <a:ext cx="3632893" cy="2099743"/>
        </a:xfrm>
        <a:prstGeom prst="roundRect">
          <a:avLst>
            <a:gd name="adj" fmla="val 10000"/>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硬件系统</a:t>
          </a:r>
        </a:p>
      </dsp:txBody>
      <dsp:txXfrm>
        <a:off x="72103" y="1118014"/>
        <a:ext cx="3509895" cy="1976745"/>
      </dsp:txXfrm>
    </dsp:sp>
    <dsp:sp modelId="{D59D2176-1450-40E1-843C-F62075DC06CF}">
      <dsp:nvSpPr>
        <dsp:cNvPr id="0" name=""/>
        <dsp:cNvSpPr/>
      </dsp:nvSpPr>
      <dsp:spPr>
        <a:xfrm>
          <a:off x="10604" y="3335311"/>
          <a:ext cx="880488" cy="2099743"/>
        </a:xfrm>
        <a:prstGeom prst="roundRect">
          <a:avLst>
            <a:gd name="adj" fmla="val 10000"/>
          </a:avLst>
        </a:prstGeom>
        <a:gradFill rotWithShape="0">
          <a:gsLst>
            <a:gs pos="0">
              <a:schemeClr val="accent3">
                <a:tint val="99000"/>
                <a:hueOff val="0"/>
                <a:satOff val="0"/>
                <a:lumOff val="0"/>
                <a:alphaOff val="0"/>
                <a:satMod val="103000"/>
                <a:lumMod val="102000"/>
                <a:tint val="94000"/>
              </a:schemeClr>
            </a:gs>
            <a:gs pos="50000">
              <a:schemeClr val="accent3">
                <a:tint val="99000"/>
                <a:hueOff val="0"/>
                <a:satOff val="0"/>
                <a:lumOff val="0"/>
                <a:alphaOff val="0"/>
                <a:satMod val="110000"/>
                <a:lumMod val="100000"/>
                <a:shade val="100000"/>
              </a:schemeClr>
            </a:gs>
            <a:gs pos="100000">
              <a:schemeClr val="accent3">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服务器</a:t>
          </a:r>
        </a:p>
      </dsp:txBody>
      <dsp:txXfrm>
        <a:off x="36393" y="3361100"/>
        <a:ext cx="828910" cy="2048165"/>
      </dsp:txXfrm>
    </dsp:sp>
    <dsp:sp modelId="{BF3B605C-7F23-4E3C-A753-77A443F95C9F}">
      <dsp:nvSpPr>
        <dsp:cNvPr id="0" name=""/>
        <dsp:cNvSpPr/>
      </dsp:nvSpPr>
      <dsp:spPr>
        <a:xfrm>
          <a:off x="928073" y="3335311"/>
          <a:ext cx="880488" cy="2099743"/>
        </a:xfrm>
        <a:prstGeom prst="roundRect">
          <a:avLst>
            <a:gd name="adj" fmla="val 10000"/>
          </a:avLst>
        </a:prstGeom>
        <a:gradFill rotWithShape="0">
          <a:gsLst>
            <a:gs pos="0">
              <a:schemeClr val="accent3">
                <a:tint val="99000"/>
                <a:hueOff val="0"/>
                <a:satOff val="0"/>
                <a:lumOff val="0"/>
                <a:alphaOff val="0"/>
                <a:satMod val="103000"/>
                <a:lumMod val="102000"/>
                <a:tint val="94000"/>
              </a:schemeClr>
            </a:gs>
            <a:gs pos="50000">
              <a:schemeClr val="accent3">
                <a:tint val="99000"/>
                <a:hueOff val="0"/>
                <a:satOff val="0"/>
                <a:lumOff val="0"/>
                <a:alphaOff val="0"/>
                <a:satMod val="110000"/>
                <a:lumMod val="100000"/>
                <a:shade val="100000"/>
              </a:schemeClr>
            </a:gs>
            <a:gs pos="100000">
              <a:schemeClr val="accent3">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识别摄像头</a:t>
          </a:r>
        </a:p>
      </dsp:txBody>
      <dsp:txXfrm>
        <a:off x="953862" y="3361100"/>
        <a:ext cx="828910" cy="2048165"/>
      </dsp:txXfrm>
    </dsp:sp>
    <dsp:sp modelId="{4DF7CD58-4D80-42F9-A8D9-3D3FF797D772}">
      <dsp:nvSpPr>
        <dsp:cNvPr id="0" name=""/>
        <dsp:cNvSpPr/>
      </dsp:nvSpPr>
      <dsp:spPr>
        <a:xfrm>
          <a:off x="1845542" y="3335311"/>
          <a:ext cx="880488" cy="2099743"/>
        </a:xfrm>
        <a:prstGeom prst="roundRect">
          <a:avLst>
            <a:gd name="adj" fmla="val 10000"/>
          </a:avLst>
        </a:prstGeom>
        <a:gradFill rotWithShape="0">
          <a:gsLst>
            <a:gs pos="0">
              <a:schemeClr val="accent3">
                <a:tint val="99000"/>
                <a:hueOff val="0"/>
                <a:satOff val="0"/>
                <a:lumOff val="0"/>
                <a:alphaOff val="0"/>
                <a:satMod val="103000"/>
                <a:lumMod val="102000"/>
                <a:tint val="94000"/>
              </a:schemeClr>
            </a:gs>
            <a:gs pos="50000">
              <a:schemeClr val="accent3">
                <a:tint val="99000"/>
                <a:hueOff val="0"/>
                <a:satOff val="0"/>
                <a:lumOff val="0"/>
                <a:alphaOff val="0"/>
                <a:satMod val="110000"/>
                <a:lumMod val="100000"/>
                <a:shade val="100000"/>
              </a:schemeClr>
            </a:gs>
            <a:gs pos="100000">
              <a:schemeClr val="accent3">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altLang="zh-CN" sz="1600" kern="1200" dirty="0"/>
            <a:t>AR</a:t>
          </a:r>
          <a:r>
            <a:rPr lang="zh-CN" altLang="en-US" sz="1600" kern="1200" dirty="0"/>
            <a:t>摄像头</a:t>
          </a:r>
        </a:p>
      </dsp:txBody>
      <dsp:txXfrm>
        <a:off x="1871331" y="3361100"/>
        <a:ext cx="828910" cy="2048165"/>
      </dsp:txXfrm>
    </dsp:sp>
    <dsp:sp modelId="{73CA7E33-5951-4D7C-8FA1-014667DE5ED8}">
      <dsp:nvSpPr>
        <dsp:cNvPr id="0" name=""/>
        <dsp:cNvSpPr/>
      </dsp:nvSpPr>
      <dsp:spPr>
        <a:xfrm>
          <a:off x="2763010" y="3335311"/>
          <a:ext cx="880488" cy="2099743"/>
        </a:xfrm>
        <a:prstGeom prst="roundRect">
          <a:avLst>
            <a:gd name="adj" fmla="val 10000"/>
          </a:avLst>
        </a:prstGeom>
        <a:gradFill rotWithShape="0">
          <a:gsLst>
            <a:gs pos="0">
              <a:schemeClr val="accent3">
                <a:tint val="99000"/>
                <a:hueOff val="0"/>
                <a:satOff val="0"/>
                <a:lumOff val="0"/>
                <a:alphaOff val="0"/>
                <a:satMod val="103000"/>
                <a:lumMod val="102000"/>
                <a:tint val="94000"/>
              </a:schemeClr>
            </a:gs>
            <a:gs pos="50000">
              <a:schemeClr val="accent3">
                <a:tint val="99000"/>
                <a:hueOff val="0"/>
                <a:satOff val="0"/>
                <a:lumOff val="0"/>
                <a:alphaOff val="0"/>
                <a:satMod val="110000"/>
                <a:lumMod val="100000"/>
                <a:shade val="100000"/>
              </a:schemeClr>
            </a:gs>
            <a:gs pos="100000">
              <a:schemeClr val="accent3">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维修平台</a:t>
          </a:r>
        </a:p>
      </dsp:txBody>
      <dsp:txXfrm>
        <a:off x="2788799" y="3361100"/>
        <a:ext cx="828910" cy="2048165"/>
      </dsp:txXfrm>
    </dsp:sp>
    <dsp:sp modelId="{479B5BB1-6F27-42B5-B532-580C2222CA5A}">
      <dsp:nvSpPr>
        <dsp:cNvPr id="0" name=""/>
        <dsp:cNvSpPr/>
      </dsp:nvSpPr>
      <dsp:spPr>
        <a:xfrm>
          <a:off x="3717459" y="1056515"/>
          <a:ext cx="4550362" cy="791792"/>
        </a:xfrm>
        <a:prstGeom prst="roundRect">
          <a:avLst>
            <a:gd name="adj" fmla="val 10000"/>
          </a:avLst>
        </a:prstGeom>
        <a:gradFill rotWithShape="0">
          <a:gsLst>
            <a:gs pos="0">
              <a:schemeClr val="accent3">
                <a:shade val="80000"/>
                <a:hueOff val="0"/>
                <a:satOff val="0"/>
                <a:lumOff val="0"/>
                <a:alphaOff val="0"/>
                <a:satMod val="103000"/>
                <a:lumMod val="102000"/>
                <a:tint val="94000"/>
              </a:schemeClr>
            </a:gs>
            <a:gs pos="50000">
              <a:schemeClr val="accent3">
                <a:shade val="80000"/>
                <a:hueOff val="0"/>
                <a:satOff val="0"/>
                <a:lumOff val="0"/>
                <a:alphaOff val="0"/>
                <a:satMod val="110000"/>
                <a:lumMod val="100000"/>
                <a:shade val="100000"/>
              </a:schemeClr>
            </a:gs>
            <a:gs pos="100000">
              <a:schemeClr val="accent3">
                <a:shade val="8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kern="1200" dirty="0"/>
            <a:t>软件系统</a:t>
          </a:r>
        </a:p>
      </dsp:txBody>
      <dsp:txXfrm>
        <a:off x="3740650" y="1079706"/>
        <a:ext cx="4503980" cy="745410"/>
      </dsp:txXfrm>
    </dsp:sp>
    <dsp:sp modelId="{A23A05A7-F3DC-4BAC-9E93-2F8E210B5052}">
      <dsp:nvSpPr>
        <dsp:cNvPr id="0" name=""/>
        <dsp:cNvSpPr/>
      </dsp:nvSpPr>
      <dsp:spPr>
        <a:xfrm>
          <a:off x="3717459" y="2027360"/>
          <a:ext cx="880488" cy="1069924"/>
        </a:xfrm>
        <a:prstGeom prst="roundRect">
          <a:avLst>
            <a:gd name="adj" fmla="val 10000"/>
          </a:avLst>
        </a:prstGeom>
        <a:gradFill rotWithShape="0">
          <a:gsLst>
            <a:gs pos="0">
              <a:schemeClr val="accent3">
                <a:tint val="99000"/>
                <a:hueOff val="0"/>
                <a:satOff val="0"/>
                <a:lumOff val="0"/>
                <a:alphaOff val="0"/>
                <a:satMod val="103000"/>
                <a:lumMod val="102000"/>
                <a:tint val="94000"/>
              </a:schemeClr>
            </a:gs>
            <a:gs pos="50000">
              <a:schemeClr val="accent3">
                <a:tint val="99000"/>
                <a:hueOff val="0"/>
                <a:satOff val="0"/>
                <a:lumOff val="0"/>
                <a:alphaOff val="0"/>
                <a:satMod val="110000"/>
                <a:lumMod val="100000"/>
                <a:shade val="100000"/>
              </a:schemeClr>
            </a:gs>
            <a:gs pos="100000">
              <a:schemeClr val="accent3">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维修信息标记模块</a:t>
          </a:r>
        </a:p>
      </dsp:txBody>
      <dsp:txXfrm>
        <a:off x="3743248" y="2053149"/>
        <a:ext cx="828910" cy="1018346"/>
      </dsp:txXfrm>
    </dsp:sp>
    <dsp:sp modelId="{CDAA655F-A670-4BE0-86F9-B477D1102D31}">
      <dsp:nvSpPr>
        <dsp:cNvPr id="0" name=""/>
        <dsp:cNvSpPr/>
      </dsp:nvSpPr>
      <dsp:spPr>
        <a:xfrm>
          <a:off x="4634928" y="2027360"/>
          <a:ext cx="880488" cy="1069924"/>
        </a:xfrm>
        <a:prstGeom prst="roundRect">
          <a:avLst>
            <a:gd name="adj" fmla="val 10000"/>
          </a:avLst>
        </a:prstGeom>
        <a:gradFill rotWithShape="0">
          <a:gsLst>
            <a:gs pos="0">
              <a:schemeClr val="accent3">
                <a:tint val="99000"/>
                <a:hueOff val="0"/>
                <a:satOff val="0"/>
                <a:lumOff val="0"/>
                <a:alphaOff val="0"/>
                <a:satMod val="103000"/>
                <a:lumMod val="102000"/>
                <a:tint val="94000"/>
              </a:schemeClr>
            </a:gs>
            <a:gs pos="50000">
              <a:schemeClr val="accent3">
                <a:tint val="99000"/>
                <a:hueOff val="0"/>
                <a:satOff val="0"/>
                <a:lumOff val="0"/>
                <a:alphaOff val="0"/>
                <a:satMod val="110000"/>
                <a:lumMod val="100000"/>
                <a:shade val="100000"/>
              </a:schemeClr>
            </a:gs>
            <a:gs pos="100000">
              <a:schemeClr val="accent3">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物体三维跟踪注册模块</a:t>
          </a:r>
        </a:p>
      </dsp:txBody>
      <dsp:txXfrm>
        <a:off x="4660717" y="2053149"/>
        <a:ext cx="828910" cy="1018346"/>
      </dsp:txXfrm>
    </dsp:sp>
    <dsp:sp modelId="{C7CB5FFF-9A82-4D57-8848-DA3B92FE800C}">
      <dsp:nvSpPr>
        <dsp:cNvPr id="0" name=""/>
        <dsp:cNvSpPr/>
      </dsp:nvSpPr>
      <dsp:spPr>
        <a:xfrm>
          <a:off x="5552396" y="2027360"/>
          <a:ext cx="880488" cy="1069924"/>
        </a:xfrm>
        <a:prstGeom prst="roundRect">
          <a:avLst>
            <a:gd name="adj" fmla="val 10000"/>
          </a:avLst>
        </a:prstGeom>
        <a:gradFill rotWithShape="0">
          <a:gsLst>
            <a:gs pos="0">
              <a:schemeClr val="accent3">
                <a:tint val="99000"/>
                <a:hueOff val="0"/>
                <a:satOff val="0"/>
                <a:lumOff val="0"/>
                <a:alphaOff val="0"/>
                <a:satMod val="103000"/>
                <a:lumMod val="102000"/>
                <a:tint val="94000"/>
              </a:schemeClr>
            </a:gs>
            <a:gs pos="50000">
              <a:schemeClr val="accent3">
                <a:tint val="99000"/>
                <a:hueOff val="0"/>
                <a:satOff val="0"/>
                <a:lumOff val="0"/>
                <a:alphaOff val="0"/>
                <a:satMod val="110000"/>
                <a:lumMod val="100000"/>
                <a:shade val="100000"/>
              </a:schemeClr>
            </a:gs>
            <a:gs pos="100000">
              <a:schemeClr val="accent3">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维修示教视频管理模块</a:t>
          </a:r>
        </a:p>
      </dsp:txBody>
      <dsp:txXfrm>
        <a:off x="5578185" y="2053149"/>
        <a:ext cx="828910" cy="1018346"/>
      </dsp:txXfrm>
    </dsp:sp>
    <dsp:sp modelId="{6C30C1EF-B7A0-49A5-BF54-474AC0E75EA6}">
      <dsp:nvSpPr>
        <dsp:cNvPr id="0" name=""/>
        <dsp:cNvSpPr/>
      </dsp:nvSpPr>
      <dsp:spPr>
        <a:xfrm>
          <a:off x="6469865" y="2027360"/>
          <a:ext cx="880488" cy="1069924"/>
        </a:xfrm>
        <a:prstGeom prst="roundRect">
          <a:avLst>
            <a:gd name="adj" fmla="val 10000"/>
          </a:avLst>
        </a:prstGeom>
        <a:gradFill rotWithShape="0">
          <a:gsLst>
            <a:gs pos="0">
              <a:schemeClr val="accent3">
                <a:tint val="99000"/>
                <a:hueOff val="0"/>
                <a:satOff val="0"/>
                <a:lumOff val="0"/>
                <a:alphaOff val="0"/>
                <a:satMod val="103000"/>
                <a:lumMod val="102000"/>
                <a:tint val="94000"/>
              </a:schemeClr>
            </a:gs>
            <a:gs pos="50000">
              <a:schemeClr val="accent3">
                <a:tint val="99000"/>
                <a:hueOff val="0"/>
                <a:satOff val="0"/>
                <a:lumOff val="0"/>
                <a:alphaOff val="0"/>
                <a:satMod val="110000"/>
                <a:lumMod val="100000"/>
                <a:shade val="100000"/>
              </a:schemeClr>
            </a:gs>
            <a:gs pos="100000">
              <a:schemeClr val="accent3">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维修标记信息管理模块</a:t>
          </a:r>
        </a:p>
      </dsp:txBody>
      <dsp:txXfrm>
        <a:off x="6495654" y="2053149"/>
        <a:ext cx="828910" cy="1018346"/>
      </dsp:txXfrm>
    </dsp:sp>
    <dsp:sp modelId="{54E5CFBA-D45F-45B5-ADFC-368FBAD59F8D}">
      <dsp:nvSpPr>
        <dsp:cNvPr id="0" name=""/>
        <dsp:cNvSpPr/>
      </dsp:nvSpPr>
      <dsp:spPr>
        <a:xfrm>
          <a:off x="7387334" y="2027360"/>
          <a:ext cx="880488" cy="1069924"/>
        </a:xfrm>
        <a:prstGeom prst="roundRect">
          <a:avLst>
            <a:gd name="adj" fmla="val 10000"/>
          </a:avLst>
        </a:prstGeom>
        <a:gradFill rotWithShape="0">
          <a:gsLst>
            <a:gs pos="0">
              <a:schemeClr val="accent3">
                <a:tint val="99000"/>
                <a:hueOff val="0"/>
                <a:satOff val="0"/>
                <a:lumOff val="0"/>
                <a:alphaOff val="0"/>
                <a:satMod val="103000"/>
                <a:lumMod val="102000"/>
                <a:tint val="94000"/>
              </a:schemeClr>
            </a:gs>
            <a:gs pos="50000">
              <a:schemeClr val="accent3">
                <a:tint val="99000"/>
                <a:hueOff val="0"/>
                <a:satOff val="0"/>
                <a:lumOff val="0"/>
                <a:alphaOff val="0"/>
                <a:satMod val="110000"/>
                <a:lumMod val="100000"/>
                <a:shade val="100000"/>
              </a:schemeClr>
            </a:gs>
            <a:gs pos="100000">
              <a:schemeClr val="accent3">
                <a:tint val="99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系统功能模块</a:t>
          </a:r>
        </a:p>
      </dsp:txBody>
      <dsp:txXfrm>
        <a:off x="7413123" y="2053149"/>
        <a:ext cx="828910" cy="101834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934B1-54AC-4D4A-A518-AF516FDC4DED}">
      <dsp:nvSpPr>
        <dsp:cNvPr id="0" name=""/>
        <dsp:cNvSpPr/>
      </dsp:nvSpPr>
      <dsp:spPr>
        <a:xfrm>
          <a:off x="309510" y="742403"/>
          <a:ext cx="2745396" cy="2745396"/>
        </a:xfrm>
        <a:prstGeom prst="pie">
          <a:avLst>
            <a:gd name="adj1" fmla="val 16200000"/>
            <a:gd name="adj2" fmla="val 20520000"/>
          </a:avLst>
        </a:prstGeom>
        <a:solidFill>
          <a:schemeClr val="accent3">
            <a:shade val="80000"/>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0" kern="1200" dirty="0">
              <a:solidFill>
                <a:schemeClr val="tx1"/>
              </a:solidFill>
              <a:latin typeface="微软雅黑" panose="020B0503020204020204" pitchFamily="34" charset="-122"/>
              <a:ea typeface="微软雅黑" panose="020B0503020204020204" pitchFamily="34" charset="-122"/>
            </a:rPr>
            <a:t>系统功能</a:t>
          </a:r>
          <a:endParaRPr lang="en-US" altLang="zh-CN" sz="1400" b="0" kern="1200" dirty="0">
            <a:solidFill>
              <a:schemeClr val="tx1"/>
            </a:solidFill>
            <a:latin typeface="微软雅黑" panose="020B0503020204020204" pitchFamily="34" charset="-122"/>
            <a:ea typeface="微软雅黑" panose="020B0503020204020204" pitchFamily="34" charset="-122"/>
          </a:endParaRPr>
        </a:p>
        <a:p>
          <a:pPr marL="0" lvl="0" indent="0" algn="ctr" defTabSz="622300">
            <a:lnSpc>
              <a:spcPct val="90000"/>
            </a:lnSpc>
            <a:spcBef>
              <a:spcPct val="0"/>
            </a:spcBef>
            <a:spcAft>
              <a:spcPct val="35000"/>
            </a:spcAft>
            <a:buNone/>
          </a:pPr>
          <a:r>
            <a:rPr lang="zh-CN" altLang="en-US" sz="1400" b="0" kern="1200" dirty="0">
              <a:solidFill>
                <a:schemeClr val="tx1"/>
              </a:solidFill>
              <a:latin typeface="微软雅黑" panose="020B0503020204020204" pitchFamily="34" charset="-122"/>
              <a:ea typeface="微软雅黑" panose="020B0503020204020204" pitchFamily="34" charset="-122"/>
            </a:rPr>
            <a:t>模块</a:t>
          </a:r>
          <a:endParaRPr lang="en-US" altLang="zh-CN" sz="1400" b="0" kern="1200" dirty="0">
            <a:solidFill>
              <a:schemeClr val="tx1"/>
            </a:solidFill>
            <a:latin typeface="微软雅黑" panose="020B0503020204020204" pitchFamily="34" charset="-122"/>
            <a:ea typeface="微软雅黑" panose="020B0503020204020204" pitchFamily="34" charset="-122"/>
          </a:endParaRPr>
        </a:p>
      </dsp:txBody>
      <dsp:txXfrm>
        <a:off x="1716853" y="1152578"/>
        <a:ext cx="931473" cy="637324"/>
      </dsp:txXfrm>
    </dsp:sp>
    <dsp:sp modelId="{249DA091-A9E8-4EAA-B351-443DDA26231A}">
      <dsp:nvSpPr>
        <dsp:cNvPr id="0" name=""/>
        <dsp:cNvSpPr/>
      </dsp:nvSpPr>
      <dsp:spPr>
        <a:xfrm>
          <a:off x="213421" y="874770"/>
          <a:ext cx="2745396" cy="2745396"/>
        </a:xfrm>
        <a:prstGeom prst="pie">
          <a:avLst>
            <a:gd name="adj1" fmla="val 20520000"/>
            <a:gd name="adj2" fmla="val 3240000"/>
          </a:avLst>
        </a:prstGeom>
        <a:solidFill>
          <a:schemeClr val="accent3">
            <a:shade val="80000"/>
            <a:hueOff val="0"/>
            <a:satOff val="0"/>
            <a:lumOff val="4773"/>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0" kern="1200" dirty="0">
              <a:solidFill>
                <a:schemeClr val="tx1"/>
              </a:solidFill>
              <a:latin typeface="微软雅黑" panose="020B0503020204020204" pitchFamily="34" charset="-122"/>
              <a:ea typeface="微软雅黑" panose="020B0503020204020204" pitchFamily="34" charset="-122"/>
            </a:rPr>
            <a:t>维修标记信息管理模块</a:t>
          </a:r>
        </a:p>
      </dsp:txBody>
      <dsp:txXfrm>
        <a:off x="2007734" y="2116735"/>
        <a:ext cx="817082" cy="689617"/>
      </dsp:txXfrm>
    </dsp:sp>
    <dsp:sp modelId="{E89AE26F-D360-4B9F-A3C5-7EE2A8A6417F}">
      <dsp:nvSpPr>
        <dsp:cNvPr id="0" name=""/>
        <dsp:cNvSpPr/>
      </dsp:nvSpPr>
      <dsp:spPr>
        <a:xfrm>
          <a:off x="213421" y="874770"/>
          <a:ext cx="2745396" cy="2745396"/>
        </a:xfrm>
        <a:prstGeom prst="pie">
          <a:avLst>
            <a:gd name="adj1" fmla="val 3240000"/>
            <a:gd name="adj2" fmla="val 7560000"/>
          </a:avLst>
        </a:prstGeom>
        <a:solidFill>
          <a:schemeClr val="accent3">
            <a:shade val="80000"/>
            <a:hueOff val="0"/>
            <a:satOff val="0"/>
            <a:lumOff val="9546"/>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0" kern="1200" dirty="0">
              <a:solidFill>
                <a:schemeClr val="tx1"/>
              </a:solidFill>
              <a:latin typeface="微软雅黑" panose="020B0503020204020204" pitchFamily="34" charset="-122"/>
              <a:ea typeface="微软雅黑" panose="020B0503020204020204" pitchFamily="34" charset="-122"/>
            </a:rPr>
            <a:t>维修示教视频管理模块</a:t>
          </a:r>
        </a:p>
      </dsp:txBody>
      <dsp:txXfrm>
        <a:off x="1095870" y="2933817"/>
        <a:ext cx="980498" cy="588299"/>
      </dsp:txXfrm>
    </dsp:sp>
    <dsp:sp modelId="{7ABE5A44-B2C5-4EB6-B092-1B11969F5F5A}">
      <dsp:nvSpPr>
        <dsp:cNvPr id="0" name=""/>
        <dsp:cNvSpPr/>
      </dsp:nvSpPr>
      <dsp:spPr>
        <a:xfrm>
          <a:off x="213421" y="874770"/>
          <a:ext cx="2745396" cy="2745396"/>
        </a:xfrm>
        <a:prstGeom prst="pie">
          <a:avLst>
            <a:gd name="adj1" fmla="val 7560000"/>
            <a:gd name="adj2" fmla="val 11880000"/>
          </a:avLst>
        </a:prstGeom>
        <a:solidFill>
          <a:schemeClr val="accent3">
            <a:shade val="80000"/>
            <a:hueOff val="0"/>
            <a:satOff val="0"/>
            <a:lumOff val="14319"/>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0" kern="1200" dirty="0">
              <a:solidFill>
                <a:schemeClr val="tx1"/>
              </a:solidFill>
              <a:latin typeface="微软雅黑" panose="020B0503020204020204" pitchFamily="34" charset="-122"/>
              <a:ea typeface="微软雅黑" panose="020B0503020204020204" pitchFamily="34" charset="-122"/>
            </a:rPr>
            <a:t>物体三维跟踪注册模块</a:t>
          </a:r>
        </a:p>
      </dsp:txBody>
      <dsp:txXfrm>
        <a:off x="344155" y="2116735"/>
        <a:ext cx="817082" cy="689617"/>
      </dsp:txXfrm>
    </dsp:sp>
    <dsp:sp modelId="{B940EC45-3A85-4FFF-941F-385260E64C22}">
      <dsp:nvSpPr>
        <dsp:cNvPr id="0" name=""/>
        <dsp:cNvSpPr/>
      </dsp:nvSpPr>
      <dsp:spPr>
        <a:xfrm>
          <a:off x="213421" y="874770"/>
          <a:ext cx="2745396" cy="2745396"/>
        </a:xfrm>
        <a:prstGeom prst="pie">
          <a:avLst>
            <a:gd name="adj1" fmla="val 11880000"/>
            <a:gd name="adj2" fmla="val 16200000"/>
          </a:avLst>
        </a:prstGeom>
        <a:solidFill>
          <a:schemeClr val="accent3">
            <a:shade val="80000"/>
            <a:hueOff val="0"/>
            <a:satOff val="0"/>
            <a:lumOff val="19092"/>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b="0" kern="1200" dirty="0">
              <a:solidFill>
                <a:schemeClr val="tx1"/>
              </a:solidFill>
              <a:latin typeface="微软雅黑" panose="020B0503020204020204" pitchFamily="34" charset="-122"/>
              <a:ea typeface="微软雅黑" panose="020B0503020204020204" pitchFamily="34" charset="-122"/>
            </a:rPr>
            <a:t>维修信息标记模块</a:t>
          </a:r>
        </a:p>
      </dsp:txBody>
      <dsp:txXfrm>
        <a:off x="613792" y="1293116"/>
        <a:ext cx="931473" cy="63732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AFBD0-5588-4A62-935C-E50120BCADB8}">
      <dsp:nvSpPr>
        <dsp:cNvPr id="0" name=""/>
        <dsp:cNvSpPr/>
      </dsp:nvSpPr>
      <dsp:spPr>
        <a:xfrm rot="5400000">
          <a:off x="1516887" y="-576016"/>
          <a:ext cx="351924" cy="159327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a:t>用户管理</a:t>
          </a:r>
          <a:endParaRPr lang="zh-CN" altLang="en-US" sz="1600" kern="1200" dirty="0"/>
        </a:p>
      </dsp:txBody>
      <dsp:txXfrm rot="-5400000">
        <a:off x="896214" y="61837"/>
        <a:ext cx="1576090" cy="317564"/>
      </dsp:txXfrm>
    </dsp:sp>
    <dsp:sp modelId="{7F8BE99B-D13E-4226-9953-263C0F2A3D1B}">
      <dsp:nvSpPr>
        <dsp:cNvPr id="0" name=""/>
        <dsp:cNvSpPr/>
      </dsp:nvSpPr>
      <dsp:spPr>
        <a:xfrm>
          <a:off x="0" y="666"/>
          <a:ext cx="896214" cy="439905"/>
        </a:xfrm>
        <a:prstGeom prst="round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功能点</a:t>
          </a:r>
          <a:r>
            <a:rPr lang="en-US" altLang="zh-CN" sz="1600" kern="1200" dirty="0"/>
            <a:t>1</a:t>
          </a:r>
          <a:endParaRPr lang="zh-CN" altLang="en-US" sz="1600" kern="1200" dirty="0"/>
        </a:p>
      </dsp:txBody>
      <dsp:txXfrm>
        <a:off x="21474" y="22140"/>
        <a:ext cx="853266" cy="396957"/>
      </dsp:txXfrm>
    </dsp:sp>
    <dsp:sp modelId="{FA3B595A-CFD3-4059-B672-E2B54B03003D}">
      <dsp:nvSpPr>
        <dsp:cNvPr id="0" name=""/>
        <dsp:cNvSpPr/>
      </dsp:nvSpPr>
      <dsp:spPr>
        <a:xfrm rot="5400000">
          <a:off x="1516887" y="-114115"/>
          <a:ext cx="351924" cy="159327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a:t>个人信息管理</a:t>
          </a:r>
          <a:endParaRPr lang="zh-CN" altLang="en-US" sz="1600" kern="1200" dirty="0"/>
        </a:p>
      </dsp:txBody>
      <dsp:txXfrm rot="-5400000">
        <a:off x="896214" y="523738"/>
        <a:ext cx="1576090" cy="317564"/>
      </dsp:txXfrm>
    </dsp:sp>
    <dsp:sp modelId="{6F27DA2C-2188-470F-BF57-0BCAF9840803}">
      <dsp:nvSpPr>
        <dsp:cNvPr id="0" name=""/>
        <dsp:cNvSpPr/>
      </dsp:nvSpPr>
      <dsp:spPr>
        <a:xfrm>
          <a:off x="0" y="462566"/>
          <a:ext cx="896214" cy="439905"/>
        </a:xfrm>
        <a:prstGeom prst="roundRect">
          <a:avLst/>
        </a:prstGeom>
        <a:solidFill>
          <a:schemeClr val="accent1">
            <a:alpha val="90000"/>
            <a:hueOff val="0"/>
            <a:satOff val="0"/>
            <a:lumOff val="0"/>
            <a:alphaOff val="-2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功能点</a:t>
          </a:r>
          <a:r>
            <a:rPr lang="en-US" altLang="zh-CN" sz="1600" kern="1200" dirty="0"/>
            <a:t>2</a:t>
          </a:r>
          <a:endParaRPr lang="zh-CN" altLang="en-US" sz="1600" kern="1200" dirty="0"/>
        </a:p>
      </dsp:txBody>
      <dsp:txXfrm>
        <a:off x="21474" y="484040"/>
        <a:ext cx="853266" cy="396957"/>
      </dsp:txXfrm>
    </dsp:sp>
    <dsp:sp modelId="{7C451E4F-42F7-4C55-935F-45EA9BA70152}">
      <dsp:nvSpPr>
        <dsp:cNvPr id="0" name=""/>
        <dsp:cNvSpPr/>
      </dsp:nvSpPr>
      <dsp:spPr>
        <a:xfrm rot="5400000">
          <a:off x="1516887" y="347784"/>
          <a:ext cx="351924" cy="1593270"/>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zh-CN" altLang="en-US" sz="1600" kern="1200"/>
            <a:t>系统信息</a:t>
          </a:r>
          <a:endParaRPr lang="zh-CN" altLang="en-US" sz="1600" kern="1200" dirty="0"/>
        </a:p>
      </dsp:txBody>
      <dsp:txXfrm rot="-5400000">
        <a:off x="896214" y="985637"/>
        <a:ext cx="1576090" cy="317564"/>
      </dsp:txXfrm>
    </dsp:sp>
    <dsp:sp modelId="{35E51CD5-996C-47CC-ACA1-C4A239DE1158}">
      <dsp:nvSpPr>
        <dsp:cNvPr id="0" name=""/>
        <dsp:cNvSpPr/>
      </dsp:nvSpPr>
      <dsp:spPr>
        <a:xfrm>
          <a:off x="0" y="924467"/>
          <a:ext cx="896214" cy="439905"/>
        </a:xfrm>
        <a:prstGeom prst="round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功能点</a:t>
          </a:r>
          <a:r>
            <a:rPr lang="en-US" altLang="zh-CN" sz="1600" kern="1200" dirty="0"/>
            <a:t>3</a:t>
          </a:r>
          <a:endParaRPr lang="zh-CN" altLang="en-US" sz="1600" kern="1200" dirty="0"/>
        </a:p>
      </dsp:txBody>
      <dsp:txXfrm>
        <a:off x="21474" y="945941"/>
        <a:ext cx="853266" cy="3969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934B1-54AC-4D4A-A518-AF516FDC4DED}">
      <dsp:nvSpPr>
        <dsp:cNvPr id="0" name=""/>
        <dsp:cNvSpPr/>
      </dsp:nvSpPr>
      <dsp:spPr>
        <a:xfrm>
          <a:off x="332322" y="343254"/>
          <a:ext cx="2947738" cy="2947738"/>
        </a:xfrm>
        <a:prstGeom prst="pie">
          <a:avLst>
            <a:gd name="adj1" fmla="val 16200000"/>
            <a:gd name="adj2" fmla="val 20520000"/>
          </a:avLst>
        </a:prstGeom>
        <a:solidFill>
          <a:schemeClr val="accent3">
            <a:shade val="50000"/>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latin typeface="微软雅黑" panose="020B0503020204020204" pitchFamily="34" charset="-122"/>
              <a:ea typeface="微软雅黑" panose="020B0503020204020204" pitchFamily="34" charset="-122"/>
            </a:rPr>
            <a:t>维修标记信息管理模块</a:t>
          </a:r>
        </a:p>
      </dsp:txBody>
      <dsp:txXfrm>
        <a:off x="1843389" y="783660"/>
        <a:ext cx="1000125" cy="684296"/>
      </dsp:txXfrm>
    </dsp:sp>
    <dsp:sp modelId="{249DA091-A9E8-4EAA-B351-443DDA26231A}">
      <dsp:nvSpPr>
        <dsp:cNvPr id="0" name=""/>
        <dsp:cNvSpPr/>
      </dsp:nvSpPr>
      <dsp:spPr>
        <a:xfrm>
          <a:off x="229151" y="485377"/>
          <a:ext cx="2947738" cy="2947738"/>
        </a:xfrm>
        <a:prstGeom prst="pie">
          <a:avLst>
            <a:gd name="adj1" fmla="val 20520000"/>
            <a:gd name="adj2" fmla="val 3240000"/>
          </a:avLst>
        </a:prstGeom>
        <a:solidFill>
          <a:schemeClr val="accent3">
            <a:shade val="50000"/>
            <a:hueOff val="0"/>
            <a:satOff val="0"/>
            <a:lumOff val="14385"/>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latin typeface="微软雅黑" panose="020B0503020204020204" pitchFamily="34" charset="-122"/>
              <a:ea typeface="微软雅黑" panose="020B0503020204020204" pitchFamily="34" charset="-122"/>
            </a:rPr>
            <a:t>维修示教视频管理模块</a:t>
          </a:r>
        </a:p>
      </dsp:txBody>
      <dsp:txXfrm>
        <a:off x="2155709" y="1818878"/>
        <a:ext cx="877303" cy="740443"/>
      </dsp:txXfrm>
    </dsp:sp>
    <dsp:sp modelId="{E89AE26F-D360-4B9F-A3C5-7EE2A8A6417F}">
      <dsp:nvSpPr>
        <dsp:cNvPr id="0" name=""/>
        <dsp:cNvSpPr/>
      </dsp:nvSpPr>
      <dsp:spPr>
        <a:xfrm>
          <a:off x="229151" y="485377"/>
          <a:ext cx="2947738" cy="2947738"/>
        </a:xfrm>
        <a:prstGeom prst="pie">
          <a:avLst>
            <a:gd name="adj1" fmla="val 3240000"/>
            <a:gd name="adj2" fmla="val 7560000"/>
          </a:avLst>
        </a:prstGeom>
        <a:solidFill>
          <a:schemeClr val="accent3">
            <a:shade val="50000"/>
            <a:hueOff val="0"/>
            <a:satOff val="0"/>
            <a:lumOff val="2877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latin typeface="微软雅黑" panose="020B0503020204020204" pitchFamily="34" charset="-122"/>
              <a:ea typeface="微软雅黑" panose="020B0503020204020204" pitchFamily="34" charset="-122"/>
            </a:rPr>
            <a:t>物体三维跟踪注册模块</a:t>
          </a:r>
        </a:p>
      </dsp:txBody>
      <dsp:txXfrm>
        <a:off x="1176639" y="2696181"/>
        <a:ext cx="1052763" cy="631658"/>
      </dsp:txXfrm>
    </dsp:sp>
    <dsp:sp modelId="{7ABE5A44-B2C5-4EB6-B092-1B11969F5F5A}">
      <dsp:nvSpPr>
        <dsp:cNvPr id="0" name=""/>
        <dsp:cNvSpPr/>
      </dsp:nvSpPr>
      <dsp:spPr>
        <a:xfrm>
          <a:off x="229151" y="485377"/>
          <a:ext cx="2947738" cy="2947738"/>
        </a:xfrm>
        <a:prstGeom prst="pie">
          <a:avLst>
            <a:gd name="adj1" fmla="val 7560000"/>
            <a:gd name="adj2" fmla="val 11880000"/>
          </a:avLst>
        </a:prstGeom>
        <a:solidFill>
          <a:schemeClr val="accent3">
            <a:shade val="50000"/>
            <a:hueOff val="0"/>
            <a:satOff val="0"/>
            <a:lumOff val="2877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latin typeface="微软雅黑" panose="020B0503020204020204" pitchFamily="34" charset="-122"/>
              <a:ea typeface="微软雅黑" panose="020B0503020204020204" pitchFamily="34" charset="-122"/>
            </a:rPr>
            <a:t>维修信息标记模块</a:t>
          </a:r>
        </a:p>
      </dsp:txBody>
      <dsp:txXfrm>
        <a:off x="369520" y="1818878"/>
        <a:ext cx="877303" cy="740443"/>
      </dsp:txXfrm>
    </dsp:sp>
    <dsp:sp modelId="{B940EC45-3A85-4FFF-941F-385260E64C22}">
      <dsp:nvSpPr>
        <dsp:cNvPr id="0" name=""/>
        <dsp:cNvSpPr/>
      </dsp:nvSpPr>
      <dsp:spPr>
        <a:xfrm>
          <a:off x="229151" y="485377"/>
          <a:ext cx="2947738" cy="2947738"/>
        </a:xfrm>
        <a:prstGeom prst="pie">
          <a:avLst>
            <a:gd name="adj1" fmla="val 11880000"/>
            <a:gd name="adj2" fmla="val 16200000"/>
          </a:avLst>
        </a:prstGeom>
        <a:solidFill>
          <a:schemeClr val="accent3">
            <a:shade val="50000"/>
            <a:hueOff val="0"/>
            <a:satOff val="0"/>
            <a:lumOff val="14385"/>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latin typeface="微软雅黑" panose="020B0503020204020204" pitchFamily="34" charset="-122"/>
              <a:ea typeface="微软雅黑" panose="020B0503020204020204" pitchFamily="34" charset="-122"/>
            </a:rPr>
            <a:t>系统功能</a:t>
          </a:r>
          <a:endParaRPr lang="en-US" altLang="zh-CN" sz="1400" kern="1200" dirty="0">
            <a:solidFill>
              <a:schemeClr val="tx1"/>
            </a:solidFill>
            <a:latin typeface="微软雅黑" panose="020B0503020204020204" pitchFamily="34" charset="-122"/>
            <a:ea typeface="微软雅黑" panose="020B0503020204020204" pitchFamily="34" charset="-122"/>
          </a:endParaRPr>
        </a:p>
        <a:p>
          <a:pPr marL="0" lvl="0" indent="0" algn="ctr" defTabSz="622300">
            <a:lnSpc>
              <a:spcPct val="90000"/>
            </a:lnSpc>
            <a:spcBef>
              <a:spcPct val="0"/>
            </a:spcBef>
            <a:spcAft>
              <a:spcPct val="35000"/>
            </a:spcAft>
            <a:buNone/>
          </a:pPr>
          <a:r>
            <a:rPr lang="zh-CN" altLang="en-US" sz="1400" kern="1200" dirty="0">
              <a:solidFill>
                <a:schemeClr val="tx1"/>
              </a:solidFill>
              <a:latin typeface="微软雅黑" panose="020B0503020204020204" pitchFamily="34" charset="-122"/>
              <a:ea typeface="微软雅黑" panose="020B0503020204020204" pitchFamily="34" charset="-122"/>
            </a:rPr>
            <a:t>模块</a:t>
          </a:r>
        </a:p>
      </dsp:txBody>
      <dsp:txXfrm>
        <a:off x="659030" y="934556"/>
        <a:ext cx="1000125" cy="6842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BEAFBD0-5588-4A62-935C-E50120BCADB8}">
      <dsp:nvSpPr>
        <dsp:cNvPr id="0" name=""/>
        <dsp:cNvSpPr/>
      </dsp:nvSpPr>
      <dsp:spPr>
        <a:xfrm rot="5400000">
          <a:off x="1290207" y="-777659"/>
          <a:ext cx="688666" cy="2244684"/>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a:latin typeface="微软雅黑" panose="020B0503020204020204" pitchFamily="34" charset="-122"/>
              <a:ea typeface="微软雅黑" panose="020B0503020204020204" pitchFamily="34" charset="-122"/>
            </a:rPr>
            <a:t>标记信息的分类关联、组织、转换、重构</a:t>
          </a:r>
        </a:p>
      </dsp:txBody>
      <dsp:txXfrm rot="-5400000">
        <a:off x="512198" y="33968"/>
        <a:ext cx="2211066" cy="621430"/>
      </dsp:txXfrm>
    </dsp:sp>
    <dsp:sp modelId="{7F8BE99B-D13E-4226-9953-263C0F2A3D1B}">
      <dsp:nvSpPr>
        <dsp:cNvPr id="0" name=""/>
        <dsp:cNvSpPr/>
      </dsp:nvSpPr>
      <dsp:spPr>
        <a:xfrm>
          <a:off x="213" y="9064"/>
          <a:ext cx="511771" cy="671234"/>
        </a:xfrm>
        <a:prstGeom prst="roundRect">
          <a:avLst/>
        </a:prstGeom>
        <a:solidFill>
          <a:schemeClr val="accent1">
            <a:alpha val="9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功能点</a:t>
          </a:r>
          <a:r>
            <a:rPr lang="en-US" altLang="zh-CN" sz="1200" kern="1200" dirty="0">
              <a:latin typeface="微软雅黑" panose="020B0503020204020204" pitchFamily="34" charset="-122"/>
              <a:ea typeface="微软雅黑" panose="020B0503020204020204" pitchFamily="34" charset="-122"/>
            </a:rPr>
            <a:t>1</a:t>
          </a:r>
          <a:endParaRPr lang="zh-CN" altLang="en-US" sz="1200" kern="1200" dirty="0">
            <a:latin typeface="微软雅黑" panose="020B0503020204020204" pitchFamily="34" charset="-122"/>
            <a:ea typeface="微软雅黑" panose="020B0503020204020204" pitchFamily="34" charset="-122"/>
          </a:endParaRPr>
        </a:p>
      </dsp:txBody>
      <dsp:txXfrm>
        <a:off x="25196" y="34047"/>
        <a:ext cx="461805" cy="621268"/>
      </dsp:txXfrm>
    </dsp:sp>
    <dsp:sp modelId="{FA3B595A-CFD3-4059-B672-E2B54B03003D}">
      <dsp:nvSpPr>
        <dsp:cNvPr id="0" name=""/>
        <dsp:cNvSpPr/>
      </dsp:nvSpPr>
      <dsp:spPr>
        <a:xfrm rot="5400000">
          <a:off x="1289900" y="-31569"/>
          <a:ext cx="688666" cy="2244673"/>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a:latin typeface="微软雅黑" panose="020B0503020204020204" pitchFamily="34" charset="-122"/>
              <a:ea typeface="微软雅黑" panose="020B0503020204020204" pitchFamily="34" charset="-122"/>
            </a:rPr>
            <a:t>标记信息增、删、改、查。</a:t>
          </a:r>
        </a:p>
      </dsp:txBody>
      <dsp:txXfrm rot="-5400000">
        <a:off x="511897" y="780052"/>
        <a:ext cx="2211055" cy="621430"/>
      </dsp:txXfrm>
    </dsp:sp>
    <dsp:sp modelId="{6F27DA2C-2188-470F-BF57-0BCAF9840803}">
      <dsp:nvSpPr>
        <dsp:cNvPr id="0" name=""/>
        <dsp:cNvSpPr/>
      </dsp:nvSpPr>
      <dsp:spPr>
        <a:xfrm>
          <a:off x="213" y="732057"/>
          <a:ext cx="511683" cy="717418"/>
        </a:xfrm>
        <a:prstGeom prst="roundRect">
          <a:avLst/>
        </a:prstGeom>
        <a:solidFill>
          <a:schemeClr val="accent1">
            <a:alpha val="90000"/>
            <a:hueOff val="0"/>
            <a:satOff val="0"/>
            <a:lumOff val="0"/>
            <a:alpha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22860" rIns="45720" bIns="22860" numCol="1" spcCol="1270" anchor="ctr" anchorCtr="0">
          <a:noAutofit/>
        </a:bodyPr>
        <a:lstStyle/>
        <a:p>
          <a:pPr marL="0" lvl="0" indent="0" algn="ctr" defTabSz="533400">
            <a:lnSpc>
              <a:spcPct val="90000"/>
            </a:lnSpc>
            <a:spcBef>
              <a:spcPct val="0"/>
            </a:spcBef>
            <a:spcAft>
              <a:spcPct val="35000"/>
            </a:spcAft>
            <a:buNone/>
          </a:pPr>
          <a:r>
            <a:rPr lang="zh-CN" altLang="en-US" sz="1200" kern="1200" dirty="0">
              <a:latin typeface="微软雅黑" panose="020B0503020204020204" pitchFamily="34" charset="-122"/>
              <a:ea typeface="微软雅黑" panose="020B0503020204020204" pitchFamily="34" charset="-122"/>
            </a:rPr>
            <a:t>功能点</a:t>
          </a:r>
          <a:r>
            <a:rPr lang="en-US" altLang="zh-CN" sz="1200" kern="1200" dirty="0">
              <a:latin typeface="微软雅黑" panose="020B0503020204020204" pitchFamily="34" charset="-122"/>
              <a:ea typeface="微软雅黑" panose="020B0503020204020204" pitchFamily="34" charset="-122"/>
            </a:rPr>
            <a:t>2</a:t>
          </a:r>
          <a:endParaRPr lang="zh-CN" altLang="en-US" sz="1200" kern="1200" dirty="0">
            <a:latin typeface="微软雅黑" panose="020B0503020204020204" pitchFamily="34" charset="-122"/>
            <a:ea typeface="微软雅黑" panose="020B0503020204020204" pitchFamily="34" charset="-122"/>
          </a:endParaRPr>
        </a:p>
      </dsp:txBody>
      <dsp:txXfrm>
        <a:off x="25191" y="757035"/>
        <a:ext cx="461727" cy="667462"/>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73934B1-54AC-4D4A-A518-AF516FDC4DED}">
      <dsp:nvSpPr>
        <dsp:cNvPr id="0" name=""/>
        <dsp:cNvSpPr/>
      </dsp:nvSpPr>
      <dsp:spPr>
        <a:xfrm>
          <a:off x="546884" y="205225"/>
          <a:ext cx="2885184" cy="2885184"/>
        </a:xfrm>
        <a:prstGeom prst="pie">
          <a:avLst>
            <a:gd name="adj1" fmla="val 16200000"/>
            <a:gd name="adj2" fmla="val 20520000"/>
          </a:avLst>
        </a:prstGeom>
        <a:solidFill>
          <a:schemeClr val="accent3">
            <a:shade val="50000"/>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latin typeface="微软雅黑" panose="020B0503020204020204" pitchFamily="34" charset="-122"/>
              <a:ea typeface="微软雅黑" panose="020B0503020204020204" pitchFamily="34" charset="-122"/>
            </a:rPr>
            <a:t>维修示教视频管理模块</a:t>
          </a:r>
        </a:p>
      </dsp:txBody>
      <dsp:txXfrm>
        <a:off x="2025884" y="636286"/>
        <a:ext cx="978901" cy="669774"/>
      </dsp:txXfrm>
    </dsp:sp>
    <dsp:sp modelId="{249DA091-A9E8-4EAA-B351-443DDA26231A}">
      <dsp:nvSpPr>
        <dsp:cNvPr id="0" name=""/>
        <dsp:cNvSpPr/>
      </dsp:nvSpPr>
      <dsp:spPr>
        <a:xfrm>
          <a:off x="445903" y="344332"/>
          <a:ext cx="2885184" cy="2885184"/>
        </a:xfrm>
        <a:prstGeom prst="pie">
          <a:avLst>
            <a:gd name="adj1" fmla="val 20520000"/>
            <a:gd name="adj2" fmla="val 3240000"/>
          </a:avLst>
        </a:prstGeom>
        <a:solidFill>
          <a:schemeClr val="accent3">
            <a:shade val="50000"/>
            <a:hueOff val="0"/>
            <a:satOff val="0"/>
            <a:lumOff val="14385"/>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a:solidFill>
                <a:schemeClr val="tx1"/>
              </a:solidFill>
              <a:latin typeface="微软雅黑" panose="020B0503020204020204" pitchFamily="34" charset="-122"/>
              <a:ea typeface="微软雅黑" panose="020B0503020204020204" pitchFamily="34" charset="-122"/>
            </a:rPr>
            <a:t>物体三维跟踪注册模块</a:t>
          </a:r>
          <a:endParaRPr lang="zh-CN" altLang="en-US" sz="1400" kern="1200" dirty="0">
            <a:solidFill>
              <a:schemeClr val="tx1"/>
            </a:solidFill>
            <a:latin typeface="微软雅黑" panose="020B0503020204020204" pitchFamily="34" charset="-122"/>
            <a:ea typeface="微软雅黑" panose="020B0503020204020204" pitchFamily="34" charset="-122"/>
          </a:endParaRPr>
        </a:p>
      </dsp:txBody>
      <dsp:txXfrm>
        <a:off x="2331577" y="1649535"/>
        <a:ext cx="858685" cy="724730"/>
      </dsp:txXfrm>
    </dsp:sp>
    <dsp:sp modelId="{E89AE26F-D360-4B9F-A3C5-7EE2A8A6417F}">
      <dsp:nvSpPr>
        <dsp:cNvPr id="0" name=""/>
        <dsp:cNvSpPr/>
      </dsp:nvSpPr>
      <dsp:spPr>
        <a:xfrm>
          <a:off x="445903" y="344332"/>
          <a:ext cx="2885184" cy="2885184"/>
        </a:xfrm>
        <a:prstGeom prst="pie">
          <a:avLst>
            <a:gd name="adj1" fmla="val 3240000"/>
            <a:gd name="adj2" fmla="val 7560000"/>
          </a:avLst>
        </a:prstGeom>
        <a:solidFill>
          <a:schemeClr val="accent3">
            <a:shade val="50000"/>
            <a:hueOff val="0"/>
            <a:satOff val="0"/>
            <a:lumOff val="2877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a:solidFill>
                <a:schemeClr val="tx1"/>
              </a:solidFill>
              <a:latin typeface="微软雅黑" panose="020B0503020204020204" pitchFamily="34" charset="-122"/>
              <a:ea typeface="微软雅黑" panose="020B0503020204020204" pitchFamily="34" charset="-122"/>
            </a:rPr>
            <a:t>维修信息标记模块</a:t>
          </a:r>
          <a:endParaRPr lang="zh-CN" altLang="en-US" sz="1400" kern="1200" dirty="0">
            <a:solidFill>
              <a:schemeClr val="tx1"/>
            </a:solidFill>
            <a:latin typeface="微软雅黑" panose="020B0503020204020204" pitchFamily="34" charset="-122"/>
            <a:ea typeface="微软雅黑" panose="020B0503020204020204" pitchFamily="34" charset="-122"/>
          </a:endParaRPr>
        </a:p>
      </dsp:txBody>
      <dsp:txXfrm>
        <a:off x="1373283" y="2508221"/>
        <a:ext cx="1030422" cy="618253"/>
      </dsp:txXfrm>
    </dsp:sp>
    <dsp:sp modelId="{7ABE5A44-B2C5-4EB6-B092-1B11969F5F5A}">
      <dsp:nvSpPr>
        <dsp:cNvPr id="0" name=""/>
        <dsp:cNvSpPr/>
      </dsp:nvSpPr>
      <dsp:spPr>
        <a:xfrm>
          <a:off x="445903" y="344332"/>
          <a:ext cx="2885184" cy="2885184"/>
        </a:xfrm>
        <a:prstGeom prst="pie">
          <a:avLst>
            <a:gd name="adj1" fmla="val 7560000"/>
            <a:gd name="adj2" fmla="val 11880000"/>
          </a:avLst>
        </a:prstGeom>
        <a:solidFill>
          <a:schemeClr val="accent3">
            <a:shade val="50000"/>
            <a:hueOff val="0"/>
            <a:satOff val="0"/>
            <a:lumOff val="2877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latin typeface="微软雅黑" panose="020B0503020204020204" pitchFamily="34" charset="-122"/>
              <a:ea typeface="微软雅黑" panose="020B0503020204020204" pitchFamily="34" charset="-122"/>
            </a:rPr>
            <a:t>系统功能模块</a:t>
          </a:r>
        </a:p>
      </dsp:txBody>
      <dsp:txXfrm>
        <a:off x="583292" y="1649535"/>
        <a:ext cx="858685" cy="724730"/>
      </dsp:txXfrm>
    </dsp:sp>
    <dsp:sp modelId="{B940EC45-3A85-4FFF-941F-385260E64C22}">
      <dsp:nvSpPr>
        <dsp:cNvPr id="0" name=""/>
        <dsp:cNvSpPr/>
      </dsp:nvSpPr>
      <dsp:spPr>
        <a:xfrm>
          <a:off x="445903" y="344332"/>
          <a:ext cx="2885184" cy="2885184"/>
        </a:xfrm>
        <a:prstGeom prst="pie">
          <a:avLst>
            <a:gd name="adj1" fmla="val 11880000"/>
            <a:gd name="adj2" fmla="val 16200000"/>
          </a:avLst>
        </a:prstGeom>
        <a:solidFill>
          <a:schemeClr val="accent3">
            <a:shade val="50000"/>
            <a:hueOff val="0"/>
            <a:satOff val="0"/>
            <a:lumOff val="14385"/>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zh-CN" altLang="en-US" sz="1400" kern="1200" dirty="0">
              <a:solidFill>
                <a:schemeClr val="tx1"/>
              </a:solidFill>
              <a:latin typeface="微软雅黑" panose="020B0503020204020204" pitchFamily="34" charset="-122"/>
              <a:ea typeface="微软雅黑" panose="020B0503020204020204" pitchFamily="34" charset="-122"/>
            </a:rPr>
            <a:t>维修标记信息管理模块</a:t>
          </a:r>
        </a:p>
      </dsp:txBody>
      <dsp:txXfrm>
        <a:off x="866659" y="783980"/>
        <a:ext cx="978901" cy="669774"/>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8.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2.xml><?xml version="1.0" encoding="utf-8"?>
<dgm:layoutDef xmlns:dgm="http://schemas.openxmlformats.org/drawingml/2006/diagram" xmlns:a="http://schemas.openxmlformats.org/drawingml/2006/main" uniqueId="urn:microsoft.com/office/officeart/2008/layout/VerticalCircleList">
  <dgm:title val=""/>
  <dgm:desc val=""/>
  <dgm:catLst>
    <dgm:cat type="list" pri="235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41" srcId="1" destId="11" srcOrd="0" destOrd="0"/>
        <dgm:cxn modelId="42" srcId="1" destId="12" srcOrd="1" destOrd="0"/>
        <dgm:cxn modelId="5" srcId="0" destId="2" srcOrd="0" destOrd="0"/>
        <dgm:cxn modelId="51" srcId="2" destId="21" srcOrd="0" destOrd="0"/>
        <dgm:cxn modelId="52" srcId="2" destId="22" srcOrd="1" destOrd="0"/>
      </dgm:cxnLst>
      <dgm:bg/>
      <dgm:whole/>
    </dgm:dataModel>
  </dgm:sampData>
  <dgm:styleData useDef="1">
    <dgm:dataModel>
      <dgm:ptLst/>
      <dgm:bg/>
      <dgm:whole/>
    </dgm:dataModel>
  </dgm:styleData>
  <dgm:clrData useDef="1">
    <dgm:dataModel>
      <dgm:ptLst/>
      <dgm:bg/>
      <dgm:whole/>
    </dgm:dataModel>
  </dgm:clrData>
  <dgm:layoutNode name="Name0">
    <dgm:varLst>
      <dgm:dir/>
    </dgm:varLst>
    <dgm:alg type="lin">
      <dgm:param type="linDir" val="fromT"/>
      <dgm:param type="fallback" val="2D"/>
    </dgm:alg>
    <dgm:shape xmlns:r="http://schemas.openxmlformats.org/officeDocument/2006/relationships" r:blip="">
      <dgm:adjLst/>
    </dgm:shape>
    <dgm:presOf/>
    <dgm:constrLst>
      <dgm:constr type="w" for="ch" forName="withChildren" refType="w"/>
      <dgm:constr type="h" for="ch" forName="withChildren" refType="w" fact="0.909"/>
      <dgm:constr type="w" for="ch" forName="noChildren" refType="w"/>
      <dgm:constr type="h" for="ch" forName="noChildren" refType="w" fact="0.164"/>
      <dgm:constr type="w" for="ch" forName="overlap" val="1"/>
      <dgm:constr type="h" for="ch" forName="overlap" refType="w" refFor="ch" refForName="withChildren" fact="-0.089"/>
      <dgm:constr type="primFontSz" for="des" forName="txLvl1" op="equ" val="65"/>
      <dgm:constr type="primFontSz" for="des" forName="txLvlOnly1" refType="primFontSz" refFor="des" refForName="txLvl1" op="equ"/>
      <dgm:constr type="primFontSz" for="des" forName="txLvl2" refType="primFontSz" refFor="des" refForName="txLvl1" op="equ" fact="0.78"/>
      <dgm:constr type="primFontSz" for="des" forName="txLvl3" refType="primFontSz" refFor="des" refForName="txLvl1" op="equ" fact="0.78"/>
      <dgm:constr type="userF" for="des" forName="lin" refType="primFontSz" refFor="des" refForName="txLvl2" op="equ"/>
    </dgm:constrLst>
    <dgm:forEach name="Name1" axis="ch" ptType="node">
      <dgm:choose name="Name2">
        <dgm:if name="Name3" axis="ch" ptType="node" func="cnt" op="gte" val="1">
          <dgm:layoutNode name="withChildren">
            <dgm:alg type="composite"/>
            <dgm:choose name="Name4">
              <dgm:if name="Name5" func="var" arg="dir" op="equ" val="norm">
                <dgm:constrLst>
                  <dgm:constr type="l" for="ch" forName="bigCircle"/>
                  <dgm:constr type="w" for="ch" forName="bigCircle" refType="h" refFor="ch" refForName="bigCircle"/>
                  <dgm:constr type="t" for="ch" forName="bigCircle"/>
                  <dgm:constr type="h" for="ch" forName="bigCircle" refType="h"/>
                  <dgm:constr type="l" for="ch" forName="medCircle" refType="w" fact="0.043"/>
                  <dgm:constr type="w" for="ch" forName="medCircle" refType="h" refFor="ch" refForName="medCircle"/>
                  <dgm:constr type="t" for="ch" forName="medCircle" refType="h" fact="0.042"/>
                  <dgm:constr type="h" for="ch" forName="medCircle" refType="h" fact="0.18"/>
                  <dgm:constr type="l" for="ch" forName="txLvl1" refType="ctrX" refFor="ch" refForName="medCircle"/>
                  <dgm:constr type="r" for="ch" forName="txLvl1" refType="w"/>
                  <dgm:constr type="h" for="ch" forName="txLvl1" refType="h" refFor="ch" refForName="medCircle"/>
                  <dgm:constr type="t" for="ch" forName="txLvl1" refType="t" refFor="ch" refForName="medCircle"/>
                  <dgm:constr type="l" for="ch" forName="lin" refType="ctrX" refFor="ch" refForName="medCircle"/>
                  <dgm:constr type="r" for="ch" forName="lin" refType="w"/>
                  <dgm:constr type="t" for="ch" forName="lin" refType="h" fact="0.222"/>
                  <dgm:constr type="h" for="ch" forName="lin" refType="h" fact="0.68"/>
                </dgm:constrLst>
              </dgm:if>
              <dgm:else name="Name6">
                <dgm:constrLst>
                  <dgm:constr type="r" for="ch" forName="bigCircle" refType="w"/>
                  <dgm:constr type="w" for="ch" forName="bigCircle" refType="h" refFor="ch" refForName="bigCircle"/>
                  <dgm:constr type="t" for="ch" forName="bigCircle"/>
                  <dgm:constr type="h" for="ch" forName="bigCircle" refType="h"/>
                  <dgm:constr type="r" for="ch" forName="medCircle" refType="w" fact="0.957"/>
                  <dgm:constr type="w" for="ch" forName="medCircle" refType="h" refFor="ch" refForName="medCircle"/>
                  <dgm:constr type="t" for="ch" forName="medCircle" refType="h" fact="0.042"/>
                  <dgm:constr type="h" for="ch" forName="medCircle" refType="h" fact="0.18"/>
                  <dgm:constr type="l" for="ch" forName="txLvl1"/>
                  <dgm:constr type="r" for="ch" forName="txLvl1" refType="ctrX" refFor="ch" refForName="medCircle"/>
                  <dgm:constr type="h" for="ch" forName="txLvl1" refType="h" refFor="ch" refForName="medCircle"/>
                  <dgm:constr type="t" for="ch" forName="txLvl1" refType="t" refFor="ch" refForName="medCircle"/>
                  <dgm:constr type="l" for="ch" forName="lin"/>
                  <dgm:constr type="r" for="ch" forName="lin" refType="ctrX" refFor="ch" refForName="medCircle"/>
                  <dgm:constr type="t" for="ch" forName="lin" refType="h" fact="0.222"/>
                  <dgm:constr type="h" for="ch" forName="lin" refType="h" fact="0.68"/>
                </dgm:constrLst>
              </dgm:else>
            </dgm:choose>
            <dgm:layoutNode name="bigCircle" styleLbl="vennNode1">
              <dgm:alg type="sp"/>
              <dgm:shape xmlns:r="http://schemas.openxmlformats.org/officeDocument/2006/relationships" type="ellipse" r:blip="">
                <dgm:adjLst/>
              </dgm:shape>
              <dgm:presOf/>
              <dgm:constrLst>
                <dgm:constr type="w" refType="h"/>
              </dgm:constrLst>
            </dgm:layoutNode>
            <dgm:layoutNode name="medCircle" styleLbl="vennNode1">
              <dgm:alg type="sp"/>
              <dgm:shape xmlns:r="http://schemas.openxmlformats.org/officeDocument/2006/relationships" type="ellipse" r:blip="">
                <dgm:adjLst/>
              </dgm:shape>
              <dgm:presOf/>
              <dgm:constrLst>
                <dgm:constr type="w" refType="h"/>
              </dgm:constrLst>
            </dgm:layoutNode>
            <dgm:layoutNode name="txLvl1" styleLbl="revTx">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name="lin">
              <dgm:choose name="Name10">
                <dgm:if name="Name11" func="var" arg="dir" op="equ" val="norm">
                  <dgm:alg type="lin">
                    <dgm:param type="linDir" val="fromT"/>
                    <dgm:param type="vertAlign" val="t"/>
                    <dgm:param type="nodeHorzAlign" val="l"/>
                  </dgm:alg>
                </dgm:if>
                <dgm:else name="Name12">
                  <dgm:alg type="lin">
                    <dgm:param type="linDir" val="fromT"/>
                    <dgm:param type="vertAlign" val="t"/>
                    <dgm:param type="nodeHorzAlign" val="r"/>
                  </dgm:alg>
                </dgm:else>
              </dgm:choose>
              <dgm:shape xmlns:r="http://schemas.openxmlformats.org/officeDocument/2006/relationships" r:blip="">
                <dgm:adjLst/>
              </dgm:shape>
              <dgm:presOf/>
              <dgm:constrLst>
                <dgm:constr type="userF"/>
                <dgm:constr type="primFontSz" for="ch" forName="txLvl2" refType="userF"/>
                <dgm:constr type="w" for="ch" forName="txLvl2" refType="w"/>
                <dgm:constr type="h" for="ch" forName="txLvl2" refType="primFontSz" refFor="ch" refForName="txLvl2" fact="0.39"/>
                <dgm:constr type="w" for="ch" forName="txLvl3" refType="w"/>
                <dgm:constr type="h" for="ch" forName="txLvl3" refType="primFontSz" refFor="ch" refForName="txLvl2" fact="0.39"/>
                <dgm:constr type="h" for="ch" forName="smCircle" refType="primFontSz" refFor="ch" refForName="txLvl2" fact="0.14"/>
                <dgm:constr type="h" for="ch" forName="indentDot1" refType="primFontSz" refFor="ch" refForName="txLvl2" fact="0.14"/>
                <dgm:constr type="h" for="ch" forName="indentDot2" refType="primFontSz" refFor="ch" refForName="txLvl2" fact="0.14"/>
                <dgm:constr type="h" for="ch" forName="indentDot3" refType="primFontSz" refFor="ch" refForName="txLvl2" fact="0.14"/>
                <dgm:constr type="w" for="ch" forName="indentDot1" refType="w"/>
                <dgm:constr type="w" for="ch" forName="indentDot2" refType="w"/>
                <dgm:constr type="w" for="ch" forName="indentDot3" refType="w"/>
                <dgm:constr type="userI" for="ch" forName="txLvl3" refType="primFontSz" refFor="ch" refForName="txLvl2" fact="0.14"/>
                <dgm:constr type="userI" for="ch" forName="indentDot1" refType="primFontSz" refFor="ch" refForName="txLvl2" fact="0.14"/>
                <dgm:constr type="userI" for="ch" forName="indentDot2" refType="primFontSz" refFor="ch" refForName="txLvl2" fact="0.14"/>
                <dgm:constr type="userI" for="ch" forName="indentDot3" refType="primFontSz" refFor="ch" refForName="txLvl2" fact="0.14"/>
              </dgm:constrLst>
              <dgm:ruleLst>
                <dgm:rule type="primFontSz" for="ch" forName="txLvl2" val="5" fact="NaN" max="NaN"/>
              </dgm:ruleLst>
              <dgm:forEach name="Name13" axis="ch" ptType="node">
                <dgm:layoutNode name="txLvl2" styleLbl="revTx">
                  <dgm:choose name="Name14">
                    <dgm:if name="Name15" func="var" arg="dir" op="equ" val="norm">
                      <dgm:alg type="tx">
                        <dgm:param type="parTxLTRAlign" val="l"/>
                        <dgm:param type="parTxRTLAlign" val="l"/>
                      </dgm:alg>
                    </dgm:if>
                    <dgm:else name="Name16">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h" val="INF" fact="NaN" max="NaN"/>
                  </dgm:ruleLst>
                </dgm:layoutNode>
                <dgm:forEach name="Name17" axis="ch" ptType="node" cnt="1">
                  <dgm:layoutNode name="indentDot1">
                    <dgm:alg type="composite"/>
                    <dgm:shape xmlns:r="http://schemas.openxmlformats.org/officeDocument/2006/relationships" r:blip="">
                      <dgm:adjLst/>
                    </dgm:shape>
                    <dgm:presOf/>
                    <dgm:choose name="Name18">
                      <dgm:if name="Name19" func="var" arg="dir" op="equ" val="norm">
                        <dgm:constrLst>
                          <dgm:constr type="userI"/>
                          <dgm:constr type="w" for="ch" forName="gap1" refType="userI" fact="3"/>
                          <dgm:constr type="w" for="ch" forName="smCircle1" refType="h"/>
                          <dgm:constr type="l" for="ch" forName="smCircle1" refType="r" refFor="ch" refForName="gap1"/>
                        </dgm:constrLst>
                      </dgm:if>
                      <dgm:else name="Name20">
                        <dgm:constrLst>
                          <dgm:constr type="userI"/>
                          <dgm:constr type="w" for="ch" forName="gap1" refType="userI" fact="3"/>
                          <dgm:constr type="w" for="ch" forName="smCircle1" refType="h"/>
                          <dgm:constr type="r" for="ch" forName="smCircle1" refType="l" refFor="ch" refForName="gap1"/>
                        </dgm:constrLst>
                      </dgm:else>
                    </dgm:choose>
                    <dgm:layoutNode name="gap1">
                      <dgm:alg type="sp"/>
                      <dgm:shape xmlns:r="http://schemas.openxmlformats.org/officeDocument/2006/relationships" type="rect" r:blip="" hideGeom="1">
                        <dgm:adjLst/>
                      </dgm:shape>
                      <dgm:presOf/>
                    </dgm:layoutNode>
                    <dgm:layoutNode name="smCircle1" styleLbl="vennNode1">
                      <dgm:alg type="sp"/>
                      <dgm:shape xmlns:r="http://schemas.openxmlformats.org/officeDocument/2006/relationships" type="ellipse" r:blip="">
                        <dgm:adjLst/>
                      </dgm:shape>
                      <dgm:presOf/>
                      <dgm:constrLst>
                        <dgm:constr type="w" refType="h"/>
                      </dgm:constrLst>
                    </dgm:layoutNode>
                  </dgm:layoutNode>
                </dgm:forEach>
                <dgm:forEach name="Name21" axis="ch" ptType="node">
                  <dgm:layoutNode name="txLvl3" styleLbl="revTx">
                    <dgm:varLst>
                      <dgm:bulletEnabled val="1"/>
                    </dgm:varLst>
                    <dgm:choose name="Name22">
                      <dgm:if name="Name23" func="var" arg="dir" op="equ" val="norm">
                        <dgm:alg type="tx">
                          <dgm:param type="parTxLTRAlign" val="l"/>
                          <dgm:param type="parTxRTLAlign" val="l"/>
                          <dgm:param type="shpTxLTRAlignCh" val="l"/>
                          <dgm:param type="shpTxRTLAlignCh" val="l"/>
                        </dgm:alg>
                      </dgm:if>
                      <dgm:else name="Name24">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hoose name="Name25">
                      <dgm:if name="Name26" func="var" arg="dir" op="equ" val="norm">
                        <dgm:constrLst>
                          <dgm:constr type="userI"/>
                          <dgm:constr type="lMarg" refType="userI" fact="8.504"/>
                          <dgm:constr type="rMarg"/>
                          <dgm:constr type="tMarg" refType="primFontSz" fact="0.1"/>
                          <dgm:constr type="bMarg" refType="primFontSz" fact="0.1"/>
                        </dgm:constrLst>
                      </dgm:if>
                      <dgm:else name="Name27">
                        <dgm:constrLst>
                          <dgm:constr type="userI"/>
                          <dgm:constr type="lMarg"/>
                          <dgm:constr type="rMarg" refType="userI" fact="8.504"/>
                          <dgm:constr type="tMarg" refType="primFontSz" fact="0.1"/>
                          <dgm:constr type="bMarg" refType="primFontSz" fact="0.1"/>
                        </dgm:constrLst>
                      </dgm:else>
                    </dgm:choose>
                    <dgm:ruleLst>
                      <dgm:rule type="h" val="INF" fact="NaN" max="NaN"/>
                    </dgm:ruleLst>
                  </dgm:layoutNode>
                  <dgm:forEach name="Name28" axis="followSib" ptType="sibTrans" cnt="1">
                    <dgm:layoutNode name="indentDot2">
                      <dgm:alg type="composite"/>
                      <dgm:shape xmlns:r="http://schemas.openxmlformats.org/officeDocument/2006/relationships" r:blip="">
                        <dgm:adjLst/>
                      </dgm:shape>
                      <dgm:presOf/>
                      <dgm:choose name="Name29">
                        <dgm:if name="Name30" func="var" arg="dir" op="equ" val="norm">
                          <dgm:constrLst>
                            <dgm:constr type="userI"/>
                            <dgm:constr type="w" for="ch" forName="gap2" refType="userI" fact="3"/>
                            <dgm:constr type="w" for="ch" forName="smCircle2" refType="h"/>
                            <dgm:constr type="l" for="ch" forName="smCircle2" refType="r" refFor="ch" refForName="gap2"/>
                          </dgm:constrLst>
                        </dgm:if>
                        <dgm:else name="Name31">
                          <dgm:constrLst>
                            <dgm:constr type="userI"/>
                            <dgm:constr type="w" for="ch" forName="gap2" refType="userI" fact="3"/>
                            <dgm:constr type="w" for="ch" forName="smCircle2" refType="h"/>
                            <dgm:constr type="r" for="ch" forName="smCircle2" refType="l" refFor="ch" refForName="gap2"/>
                          </dgm:constrLst>
                        </dgm:else>
                      </dgm:choose>
                      <dgm:layoutNode name="gap2">
                        <dgm:alg type="sp"/>
                        <dgm:shape xmlns:r="http://schemas.openxmlformats.org/officeDocument/2006/relationships" type="rect" r:blip="" hideGeom="1">
                          <dgm:adjLst/>
                        </dgm:shape>
                        <dgm:presOf/>
                      </dgm:layoutNode>
                      <dgm:layoutNode name="smCircle2" styleLbl="vennNode1">
                        <dgm:alg type="sp"/>
                        <dgm:shape xmlns:r="http://schemas.openxmlformats.org/officeDocument/2006/relationships" type="ellipse" r:blip="">
                          <dgm:adjLst/>
                        </dgm:shape>
                        <dgm:presOf/>
                        <dgm:constrLst>
                          <dgm:constr type="w" refType="h"/>
                        </dgm:constrLst>
                      </dgm:layoutNode>
                    </dgm:layoutNode>
                  </dgm:forEach>
                </dgm:forEach>
                <dgm:choose name="Name32">
                  <dgm:if name="Name33" axis="ch" ptType="node" func="cnt" op="gte" val="1">
                    <dgm:forEach name="Name34" axis="followSib" ptType="sibTrans" cnt="1">
                      <dgm:layoutNode name="indentDot3">
                        <dgm:alg type="composite"/>
                        <dgm:shape xmlns:r="http://schemas.openxmlformats.org/officeDocument/2006/relationships" r:blip="">
                          <dgm:adjLst/>
                        </dgm:shape>
                        <dgm:presOf/>
                        <dgm:choose name="Name35">
                          <dgm:if name="Name36" func="var" arg="dir" op="equ" val="norm">
                            <dgm:constrLst>
                              <dgm:constr type="userI"/>
                              <dgm:constr type="w" for="ch" forName="gap3" refType="userI" fact="3"/>
                              <dgm:constr type="w" for="ch" forName="smCircle3" refType="h"/>
                              <dgm:constr type="l" for="ch" forName="smCircle3" refType="r" refFor="ch" refForName="gap3"/>
                            </dgm:constrLst>
                          </dgm:if>
                          <dgm:else name="Name37">
                            <dgm:constrLst>
                              <dgm:constr type="userI"/>
                              <dgm:constr type="w" for="ch" forName="gap3" refType="userI" fact="3"/>
                              <dgm:constr type="w" for="ch" forName="smCircle3" refType="h"/>
                              <dgm:constr type="r" for="ch" forName="smCircle3" refType="l" refFor="ch" refForName="gap3"/>
                            </dgm:constrLst>
                          </dgm:else>
                        </dgm:choose>
                        <dgm:layoutNode name="gap3">
                          <dgm:alg type="sp"/>
                          <dgm:shape xmlns:r="http://schemas.openxmlformats.org/officeDocument/2006/relationships" type="rect" r:blip="" hideGeom="1">
                            <dgm:adjLst/>
                          </dgm:shape>
                          <dgm:presOf/>
                        </dgm:layoutNode>
                        <dgm:layoutNode name="smCircle3" styleLbl="vennNode1">
                          <dgm:alg type="sp"/>
                          <dgm:shape xmlns:r="http://schemas.openxmlformats.org/officeDocument/2006/relationships" type="ellipse" r:blip="">
                            <dgm:adjLst/>
                          </dgm:shape>
                          <dgm:presOf/>
                          <dgm:constrLst>
                            <dgm:constr type="w" refType="h"/>
                          </dgm:constrLst>
                        </dgm:layoutNode>
                      </dgm:layoutNode>
                    </dgm:forEach>
                  </dgm:if>
                  <dgm:else name="Name38">
                    <dgm:forEach name="Name39" axis="followSib" ptType="sibTrans" cnt="1">
                      <dgm:layoutNode name="smCircle" styleLbl="vennNode1">
                        <dgm:alg type="sp"/>
                        <dgm:shape xmlns:r="http://schemas.openxmlformats.org/officeDocument/2006/relationships" type="ellipse" r:blip="">
                          <dgm:adjLst/>
                        </dgm:shape>
                        <dgm:presOf/>
                        <dgm:constrLst>
                          <dgm:constr type="w" refType="h"/>
                        </dgm:constrLst>
                      </dgm:layoutNode>
                    </dgm:forEach>
                  </dgm:else>
                </dgm:choose>
              </dgm:forEach>
            </dgm:layoutNode>
          </dgm:layoutNode>
          <dgm:choose name="Name40">
            <dgm:if name="Name41" axis="followSib ch" ptType="node node" cnt="1 0" func="cnt" op="gte" val="1">
              <dgm:layoutNode name="overlap">
                <dgm:alg type="sp"/>
                <dgm:shape xmlns:r="http://schemas.openxmlformats.org/officeDocument/2006/relationships" r:blip="">
                  <dgm:adjLst/>
                </dgm:shape>
                <dgm:presOf/>
              </dgm:layoutNode>
            </dgm:if>
            <dgm:else name="Name42"/>
          </dgm:choose>
        </dgm:if>
        <dgm:else name="Name43">
          <dgm:layoutNode name="noChildren">
            <dgm:alg type="composite"/>
            <dgm:choose name="Name44">
              <dgm:if name="Name45" func="var" arg="dir" op="equ" val="norm">
                <dgm:constrLst>
                  <dgm:constr type="l" for="ch" forName="gap"/>
                  <dgm:constr type="w" for="ch" forName="gap" refType="w" fact="0.043"/>
                  <dgm:constr type="h" for="ch" forName="gap" refType="h"/>
                  <dgm:constr type="t" for="ch" forName="gap"/>
                  <dgm:constr type="l" for="ch" forName="medCircle2" refType="r" refFor="ch" refForName="gap"/>
                  <dgm:constr type="w" for="ch" forName="medCircle2" refType="h" refFor="ch" refForName="medCircle2"/>
                  <dgm:constr type="t" for="ch" forName="medCircle2"/>
                  <dgm:constr type="h" for="ch" forName="medCircle2" refType="h"/>
                  <dgm:constr type="l" for="ch" forName="txLvlOnly1" refType="ctrX" refFor="ch" refForName="medCircle2"/>
                  <dgm:constr type="r" for="ch" forName="txLvlOnly1" refType="w"/>
                  <dgm:constr type="h" for="ch" forName="txLvlOnly1" refType="h"/>
                  <dgm:constr type="t" for="ch" forName="txLvlOnly1"/>
                </dgm:constrLst>
              </dgm:if>
              <dgm:else name="Name46">
                <dgm:constrLst>
                  <dgm:constr type="r" for="ch" forName="gap" refType="w"/>
                  <dgm:constr type="w" for="ch" forName="gap" refType="w" fact="0.043"/>
                  <dgm:constr type="h" for="ch" forName="gap" refType="h"/>
                  <dgm:constr type="t" for="ch" forName="gap"/>
                  <dgm:constr type="r" for="ch" forName="medCircle2" refType="l" refFor="ch" refForName="gap"/>
                  <dgm:constr type="w" for="ch" forName="medCircle2" refType="h" refFor="ch" refForName="medCircle2"/>
                  <dgm:constr type="t" for="ch" forName="medCircle2"/>
                  <dgm:constr type="h" for="ch" forName="medCircle2" refType="h"/>
                  <dgm:constr type="l" for="ch" forName="txLvlOnly1"/>
                  <dgm:constr type="r" for="ch" forName="txLvlOnly1" refType="ctrX" refFor="ch" refForName="medCircle2"/>
                  <dgm:constr type="h" for="ch" forName="txLvlOnly1" refType="h"/>
                  <dgm:constr type="t" for="ch" forName="txLvlOnly1"/>
                </dgm:constrLst>
              </dgm:else>
            </dgm:choose>
            <dgm:layoutNode name="gap">
              <dgm:alg type="sp"/>
              <dgm:shape xmlns:r="http://schemas.openxmlformats.org/officeDocument/2006/relationships" r:blip="">
                <dgm:adjLst/>
              </dgm:shape>
              <dgm:presOf/>
            </dgm:layoutNode>
            <dgm:layoutNode name="medCircle2" styleLbl="vennNode1">
              <dgm:alg type="sp"/>
              <dgm:shape xmlns:r="http://schemas.openxmlformats.org/officeDocument/2006/relationships" type="ellipse" r:blip="">
                <dgm:adjLst/>
              </dgm:shape>
              <dgm:presOf/>
              <dgm:constrLst>
                <dgm:constr type="w" refType="h"/>
              </dgm:constrLst>
            </dgm:layoutNode>
            <dgm:layoutNode name="txLvlOnly1" styleLbl="revTx">
              <dgm:choose name="Name47">
                <dgm:if name="Name48" func="var" arg="dir" op="equ" val="norm">
                  <dgm:alg type="tx">
                    <dgm:param type="parTxLTRAlign" val="l"/>
                    <dgm:param type="parTxRTLAlign" val="l"/>
                  </dgm:alg>
                </dgm:if>
                <dgm:else name="Name49">
                  <dgm:alg type="tx">
                    <dgm:param type="parTxLTRAlign" val="r"/>
                    <dgm:param type="parTxRTLAlign" val="r"/>
                  </dgm:alg>
                </dgm:else>
              </dgm:choose>
              <dgm:shape xmlns:r="http://schemas.openxmlformats.org/officeDocument/2006/relationships" type="rect" r:blip="">
                <dgm:adjLst/>
              </dgm:shape>
              <dgm:presOf axis="self" ptType="node"/>
              <dgm:constrLst>
                <dgm:constr type="lMarg"/>
                <dgm:constr type="rMarg"/>
                <dgm:constr type="tMarg" refType="primFontSz" fact="0.1"/>
                <dgm:constr type="bMarg" refType="primFontSz" fact="0.1"/>
              </dgm:constrLst>
              <dgm:ruleLst>
                <dgm:rule type="primFontSz" val="5" fact="NaN" max="NaN"/>
              </dgm:ruleLst>
            </dgm:layoutNode>
          </dgm:layoutNod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8FA5DD-9CCF-4947-9EF6-6B816DBD442E}"/>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313F27D4-8D1F-40E4-93BA-8159DC3BD5CD}"/>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D02EC04-2970-4AFE-A62F-B2B0CB0FC032}"/>
              </a:ext>
            </a:extLst>
          </p:cNvPr>
          <p:cNvSpPr>
            <a:spLocks noGrp="1"/>
          </p:cNvSpPr>
          <p:nvPr>
            <p:ph type="dt" sz="half" idx="10"/>
          </p:nvPr>
        </p:nvSpPr>
        <p:spPr/>
        <p:txBody>
          <a:bodyPr/>
          <a:lstStyle/>
          <a:p>
            <a:fld id="{73F42D2B-EA4E-42C2-8FC8-EEB63CA9EF86}" type="datetimeFigureOut">
              <a:rPr lang="zh-CN" altLang="en-US" smtClean="0"/>
              <a:t>2021/1/27</a:t>
            </a:fld>
            <a:endParaRPr lang="zh-CN" altLang="en-US"/>
          </a:p>
        </p:txBody>
      </p:sp>
      <p:sp>
        <p:nvSpPr>
          <p:cNvPr id="5" name="页脚占位符 4">
            <a:extLst>
              <a:ext uri="{FF2B5EF4-FFF2-40B4-BE49-F238E27FC236}">
                <a16:creationId xmlns:a16="http://schemas.microsoft.com/office/drawing/2014/main" id="{0D6A61C4-2DE3-4C57-B6B0-92D44376C79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583C88-028D-4B24-91C2-7D1AA55B5D7A}"/>
              </a:ext>
            </a:extLst>
          </p:cNvPr>
          <p:cNvSpPr>
            <a:spLocks noGrp="1"/>
          </p:cNvSpPr>
          <p:nvPr>
            <p:ph type="sldNum" sz="quarter" idx="12"/>
          </p:nvPr>
        </p:nvSpPr>
        <p:spPr/>
        <p:txBody>
          <a:bodyPr/>
          <a:lstStyle/>
          <a:p>
            <a:fld id="{839B0AD5-31E4-4DF1-BABD-014B3AAE81A8}" type="slidenum">
              <a:rPr lang="zh-CN" altLang="en-US" smtClean="0"/>
              <a:t>‹#›</a:t>
            </a:fld>
            <a:endParaRPr lang="zh-CN" altLang="en-US"/>
          </a:p>
        </p:txBody>
      </p:sp>
    </p:spTree>
    <p:extLst>
      <p:ext uri="{BB962C8B-B14F-4D97-AF65-F5344CB8AC3E}">
        <p14:creationId xmlns:p14="http://schemas.microsoft.com/office/powerpoint/2010/main" val="2372001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F4BE3E-0871-4F8B-B384-7C985EAC029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DA2C63E-FB42-4D44-BC90-B2259FBFA7A4}"/>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7996A1F-8916-4D06-9808-89BBB54348AB}"/>
              </a:ext>
            </a:extLst>
          </p:cNvPr>
          <p:cNvSpPr>
            <a:spLocks noGrp="1"/>
          </p:cNvSpPr>
          <p:nvPr>
            <p:ph type="dt" sz="half" idx="10"/>
          </p:nvPr>
        </p:nvSpPr>
        <p:spPr/>
        <p:txBody>
          <a:bodyPr/>
          <a:lstStyle/>
          <a:p>
            <a:fld id="{73F42D2B-EA4E-42C2-8FC8-EEB63CA9EF86}" type="datetimeFigureOut">
              <a:rPr lang="zh-CN" altLang="en-US" smtClean="0"/>
              <a:t>2021/1/27</a:t>
            </a:fld>
            <a:endParaRPr lang="zh-CN" altLang="en-US"/>
          </a:p>
        </p:txBody>
      </p:sp>
      <p:sp>
        <p:nvSpPr>
          <p:cNvPr id="5" name="页脚占位符 4">
            <a:extLst>
              <a:ext uri="{FF2B5EF4-FFF2-40B4-BE49-F238E27FC236}">
                <a16:creationId xmlns:a16="http://schemas.microsoft.com/office/drawing/2014/main" id="{1E0B0A89-C439-4E34-99F1-43F0A2657C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54CC7FC-5E90-4FFB-967B-785F6A51E812}"/>
              </a:ext>
            </a:extLst>
          </p:cNvPr>
          <p:cNvSpPr>
            <a:spLocks noGrp="1"/>
          </p:cNvSpPr>
          <p:nvPr>
            <p:ph type="sldNum" sz="quarter" idx="12"/>
          </p:nvPr>
        </p:nvSpPr>
        <p:spPr/>
        <p:txBody>
          <a:bodyPr/>
          <a:lstStyle/>
          <a:p>
            <a:fld id="{839B0AD5-31E4-4DF1-BABD-014B3AAE81A8}" type="slidenum">
              <a:rPr lang="zh-CN" altLang="en-US" smtClean="0"/>
              <a:t>‹#›</a:t>
            </a:fld>
            <a:endParaRPr lang="zh-CN" altLang="en-US"/>
          </a:p>
        </p:txBody>
      </p:sp>
    </p:spTree>
    <p:extLst>
      <p:ext uri="{BB962C8B-B14F-4D97-AF65-F5344CB8AC3E}">
        <p14:creationId xmlns:p14="http://schemas.microsoft.com/office/powerpoint/2010/main" val="41883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75F37DF-91D9-4911-BDDA-991C0F760C45}"/>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F2113CA-45A7-4D11-9337-EBA957B62321}"/>
              </a:ext>
            </a:extLst>
          </p:cNvPr>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8B9765-48DF-41EF-85FF-42C6EE9F5296}"/>
              </a:ext>
            </a:extLst>
          </p:cNvPr>
          <p:cNvSpPr>
            <a:spLocks noGrp="1"/>
          </p:cNvSpPr>
          <p:nvPr>
            <p:ph type="dt" sz="half" idx="10"/>
          </p:nvPr>
        </p:nvSpPr>
        <p:spPr/>
        <p:txBody>
          <a:bodyPr/>
          <a:lstStyle/>
          <a:p>
            <a:fld id="{73F42D2B-EA4E-42C2-8FC8-EEB63CA9EF86}" type="datetimeFigureOut">
              <a:rPr lang="zh-CN" altLang="en-US" smtClean="0"/>
              <a:t>2021/1/27</a:t>
            </a:fld>
            <a:endParaRPr lang="zh-CN" altLang="en-US"/>
          </a:p>
        </p:txBody>
      </p:sp>
      <p:sp>
        <p:nvSpPr>
          <p:cNvPr id="5" name="页脚占位符 4">
            <a:extLst>
              <a:ext uri="{FF2B5EF4-FFF2-40B4-BE49-F238E27FC236}">
                <a16:creationId xmlns:a16="http://schemas.microsoft.com/office/drawing/2014/main" id="{1C227D7C-E44C-4BE5-AD49-9B42F53C9C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D92E0F-7A02-4C22-A889-95F7B3245CE6}"/>
              </a:ext>
            </a:extLst>
          </p:cNvPr>
          <p:cNvSpPr>
            <a:spLocks noGrp="1"/>
          </p:cNvSpPr>
          <p:nvPr>
            <p:ph type="sldNum" sz="quarter" idx="12"/>
          </p:nvPr>
        </p:nvSpPr>
        <p:spPr/>
        <p:txBody>
          <a:bodyPr/>
          <a:lstStyle/>
          <a:p>
            <a:fld id="{839B0AD5-31E4-4DF1-BABD-014B3AAE81A8}" type="slidenum">
              <a:rPr lang="zh-CN" altLang="en-US" smtClean="0"/>
              <a:t>‹#›</a:t>
            </a:fld>
            <a:endParaRPr lang="zh-CN" altLang="en-US"/>
          </a:p>
        </p:txBody>
      </p:sp>
    </p:spTree>
    <p:extLst>
      <p:ext uri="{BB962C8B-B14F-4D97-AF65-F5344CB8AC3E}">
        <p14:creationId xmlns:p14="http://schemas.microsoft.com/office/powerpoint/2010/main" val="3607189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47A63-185A-47FB-85B0-5DDC1783DE8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4CA24A6-6701-4D03-AA22-3D66D1F370E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559C1B3-5BDB-441C-9F65-1AB857EB9F51}"/>
              </a:ext>
            </a:extLst>
          </p:cNvPr>
          <p:cNvSpPr>
            <a:spLocks noGrp="1"/>
          </p:cNvSpPr>
          <p:nvPr>
            <p:ph type="dt" sz="half" idx="10"/>
          </p:nvPr>
        </p:nvSpPr>
        <p:spPr/>
        <p:txBody>
          <a:bodyPr/>
          <a:lstStyle/>
          <a:p>
            <a:fld id="{73F42D2B-EA4E-42C2-8FC8-EEB63CA9EF86}" type="datetimeFigureOut">
              <a:rPr lang="zh-CN" altLang="en-US" smtClean="0"/>
              <a:t>2021/1/27</a:t>
            </a:fld>
            <a:endParaRPr lang="zh-CN" altLang="en-US"/>
          </a:p>
        </p:txBody>
      </p:sp>
      <p:sp>
        <p:nvSpPr>
          <p:cNvPr id="5" name="页脚占位符 4">
            <a:extLst>
              <a:ext uri="{FF2B5EF4-FFF2-40B4-BE49-F238E27FC236}">
                <a16:creationId xmlns:a16="http://schemas.microsoft.com/office/drawing/2014/main" id="{0E58C3BA-68D2-4FC9-97EA-17187423E95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EEE022-D8EB-4C5E-B524-4267BFF2C9E7}"/>
              </a:ext>
            </a:extLst>
          </p:cNvPr>
          <p:cNvSpPr>
            <a:spLocks noGrp="1"/>
          </p:cNvSpPr>
          <p:nvPr>
            <p:ph type="sldNum" sz="quarter" idx="12"/>
          </p:nvPr>
        </p:nvSpPr>
        <p:spPr/>
        <p:txBody>
          <a:bodyPr/>
          <a:lstStyle/>
          <a:p>
            <a:fld id="{839B0AD5-31E4-4DF1-BABD-014B3AAE81A8}" type="slidenum">
              <a:rPr lang="zh-CN" altLang="en-US" smtClean="0"/>
              <a:t>‹#›</a:t>
            </a:fld>
            <a:endParaRPr lang="zh-CN" altLang="en-US"/>
          </a:p>
        </p:txBody>
      </p:sp>
    </p:spTree>
    <p:extLst>
      <p:ext uri="{BB962C8B-B14F-4D97-AF65-F5344CB8AC3E}">
        <p14:creationId xmlns:p14="http://schemas.microsoft.com/office/powerpoint/2010/main" val="32365971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463447-69E0-4708-A8FC-32D62683F725}"/>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B558DE8D-F16F-4FFA-9426-7F70F17347FC}"/>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DB8A000-F9EF-4E59-B634-663BB21803DE}"/>
              </a:ext>
            </a:extLst>
          </p:cNvPr>
          <p:cNvSpPr>
            <a:spLocks noGrp="1"/>
          </p:cNvSpPr>
          <p:nvPr>
            <p:ph type="dt" sz="half" idx="10"/>
          </p:nvPr>
        </p:nvSpPr>
        <p:spPr/>
        <p:txBody>
          <a:bodyPr/>
          <a:lstStyle/>
          <a:p>
            <a:fld id="{73F42D2B-EA4E-42C2-8FC8-EEB63CA9EF86}" type="datetimeFigureOut">
              <a:rPr lang="zh-CN" altLang="en-US" smtClean="0"/>
              <a:t>2021/1/27</a:t>
            </a:fld>
            <a:endParaRPr lang="zh-CN" altLang="en-US"/>
          </a:p>
        </p:txBody>
      </p:sp>
      <p:sp>
        <p:nvSpPr>
          <p:cNvPr id="5" name="页脚占位符 4">
            <a:extLst>
              <a:ext uri="{FF2B5EF4-FFF2-40B4-BE49-F238E27FC236}">
                <a16:creationId xmlns:a16="http://schemas.microsoft.com/office/drawing/2014/main" id="{1C014F2B-C3A7-4944-B085-B09BC50FE54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D53EE69-80A4-4DB6-B92C-CD533804C719}"/>
              </a:ext>
            </a:extLst>
          </p:cNvPr>
          <p:cNvSpPr>
            <a:spLocks noGrp="1"/>
          </p:cNvSpPr>
          <p:nvPr>
            <p:ph type="sldNum" sz="quarter" idx="12"/>
          </p:nvPr>
        </p:nvSpPr>
        <p:spPr/>
        <p:txBody>
          <a:bodyPr/>
          <a:lstStyle/>
          <a:p>
            <a:fld id="{839B0AD5-31E4-4DF1-BABD-014B3AAE81A8}" type="slidenum">
              <a:rPr lang="zh-CN" altLang="en-US" smtClean="0"/>
              <a:t>‹#›</a:t>
            </a:fld>
            <a:endParaRPr lang="zh-CN" altLang="en-US"/>
          </a:p>
        </p:txBody>
      </p:sp>
    </p:spTree>
    <p:extLst>
      <p:ext uri="{BB962C8B-B14F-4D97-AF65-F5344CB8AC3E}">
        <p14:creationId xmlns:p14="http://schemas.microsoft.com/office/powerpoint/2010/main" val="42769335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0EB7BB-4EB8-4390-92FD-3AB22589CF2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C6F275B-4963-4780-8E43-A622262D804B}"/>
              </a:ext>
            </a:extLst>
          </p:cNvPr>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D439C30-4986-417E-A743-6D09B350DB53}"/>
              </a:ext>
            </a:extLst>
          </p:cNvPr>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E5043E-D1DA-4B68-A4B5-AD6DF6026964}"/>
              </a:ext>
            </a:extLst>
          </p:cNvPr>
          <p:cNvSpPr>
            <a:spLocks noGrp="1"/>
          </p:cNvSpPr>
          <p:nvPr>
            <p:ph type="dt" sz="half" idx="10"/>
          </p:nvPr>
        </p:nvSpPr>
        <p:spPr/>
        <p:txBody>
          <a:bodyPr/>
          <a:lstStyle/>
          <a:p>
            <a:fld id="{73F42D2B-EA4E-42C2-8FC8-EEB63CA9EF86}" type="datetimeFigureOut">
              <a:rPr lang="zh-CN" altLang="en-US" smtClean="0"/>
              <a:t>2021/1/27</a:t>
            </a:fld>
            <a:endParaRPr lang="zh-CN" altLang="en-US"/>
          </a:p>
        </p:txBody>
      </p:sp>
      <p:sp>
        <p:nvSpPr>
          <p:cNvPr id="6" name="页脚占位符 5">
            <a:extLst>
              <a:ext uri="{FF2B5EF4-FFF2-40B4-BE49-F238E27FC236}">
                <a16:creationId xmlns:a16="http://schemas.microsoft.com/office/drawing/2014/main" id="{06E81783-08C9-4C90-994E-8300C61788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54D14CA-0E18-4396-AD6D-8630ECA3DDFC}"/>
              </a:ext>
            </a:extLst>
          </p:cNvPr>
          <p:cNvSpPr>
            <a:spLocks noGrp="1"/>
          </p:cNvSpPr>
          <p:nvPr>
            <p:ph type="sldNum" sz="quarter" idx="12"/>
          </p:nvPr>
        </p:nvSpPr>
        <p:spPr/>
        <p:txBody>
          <a:bodyPr/>
          <a:lstStyle/>
          <a:p>
            <a:fld id="{839B0AD5-31E4-4DF1-BABD-014B3AAE81A8}" type="slidenum">
              <a:rPr lang="zh-CN" altLang="en-US" smtClean="0"/>
              <a:t>‹#›</a:t>
            </a:fld>
            <a:endParaRPr lang="zh-CN" altLang="en-US"/>
          </a:p>
        </p:txBody>
      </p:sp>
    </p:spTree>
    <p:extLst>
      <p:ext uri="{BB962C8B-B14F-4D97-AF65-F5344CB8AC3E}">
        <p14:creationId xmlns:p14="http://schemas.microsoft.com/office/powerpoint/2010/main" val="30579510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163ADD-8AFC-434F-BAC7-2E22F9E2D0C3}"/>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8272DB2-CCF0-40D3-9CC7-F719A4C8F26E}"/>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430FBB9-94E3-4C7F-A88E-EECDFF9FB240}"/>
              </a:ext>
            </a:extLst>
          </p:cNvPr>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3667D97-D670-47DF-BED5-92B5B241870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864A24D-F73F-430C-945D-E2DA5C90DA0A}"/>
              </a:ext>
            </a:extLst>
          </p:cNvPr>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3C6E809A-18BD-44C6-89B2-A8C329209578}"/>
              </a:ext>
            </a:extLst>
          </p:cNvPr>
          <p:cNvSpPr>
            <a:spLocks noGrp="1"/>
          </p:cNvSpPr>
          <p:nvPr>
            <p:ph type="dt" sz="half" idx="10"/>
          </p:nvPr>
        </p:nvSpPr>
        <p:spPr/>
        <p:txBody>
          <a:bodyPr/>
          <a:lstStyle/>
          <a:p>
            <a:fld id="{73F42D2B-EA4E-42C2-8FC8-EEB63CA9EF86}" type="datetimeFigureOut">
              <a:rPr lang="zh-CN" altLang="en-US" smtClean="0"/>
              <a:t>2021/1/27</a:t>
            </a:fld>
            <a:endParaRPr lang="zh-CN" altLang="en-US"/>
          </a:p>
        </p:txBody>
      </p:sp>
      <p:sp>
        <p:nvSpPr>
          <p:cNvPr id="8" name="页脚占位符 7">
            <a:extLst>
              <a:ext uri="{FF2B5EF4-FFF2-40B4-BE49-F238E27FC236}">
                <a16:creationId xmlns:a16="http://schemas.microsoft.com/office/drawing/2014/main" id="{085E80DF-DF58-45E3-B1D0-16534E9CA23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1E6E40F-8035-4AEA-BD7D-E46D8FFFD98A}"/>
              </a:ext>
            </a:extLst>
          </p:cNvPr>
          <p:cNvSpPr>
            <a:spLocks noGrp="1"/>
          </p:cNvSpPr>
          <p:nvPr>
            <p:ph type="sldNum" sz="quarter" idx="12"/>
          </p:nvPr>
        </p:nvSpPr>
        <p:spPr/>
        <p:txBody>
          <a:bodyPr/>
          <a:lstStyle/>
          <a:p>
            <a:fld id="{839B0AD5-31E4-4DF1-BABD-014B3AAE81A8}" type="slidenum">
              <a:rPr lang="zh-CN" altLang="en-US" smtClean="0"/>
              <a:t>‹#›</a:t>
            </a:fld>
            <a:endParaRPr lang="zh-CN" altLang="en-US"/>
          </a:p>
        </p:txBody>
      </p:sp>
    </p:spTree>
    <p:extLst>
      <p:ext uri="{BB962C8B-B14F-4D97-AF65-F5344CB8AC3E}">
        <p14:creationId xmlns:p14="http://schemas.microsoft.com/office/powerpoint/2010/main" val="3883106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1C32D-8AA2-4FC0-B933-8019BA3DDFB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7992A38-96D8-4BAC-989A-F4D1DBA878C3}"/>
              </a:ext>
            </a:extLst>
          </p:cNvPr>
          <p:cNvSpPr>
            <a:spLocks noGrp="1"/>
          </p:cNvSpPr>
          <p:nvPr>
            <p:ph type="dt" sz="half" idx="10"/>
          </p:nvPr>
        </p:nvSpPr>
        <p:spPr/>
        <p:txBody>
          <a:bodyPr/>
          <a:lstStyle/>
          <a:p>
            <a:fld id="{73F42D2B-EA4E-42C2-8FC8-EEB63CA9EF86}" type="datetimeFigureOut">
              <a:rPr lang="zh-CN" altLang="en-US" smtClean="0"/>
              <a:t>2021/1/27</a:t>
            </a:fld>
            <a:endParaRPr lang="zh-CN" altLang="en-US"/>
          </a:p>
        </p:txBody>
      </p:sp>
      <p:sp>
        <p:nvSpPr>
          <p:cNvPr id="4" name="页脚占位符 3">
            <a:extLst>
              <a:ext uri="{FF2B5EF4-FFF2-40B4-BE49-F238E27FC236}">
                <a16:creationId xmlns:a16="http://schemas.microsoft.com/office/drawing/2014/main" id="{74ECFC42-B492-4270-BEE7-A69D83BCDD4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8617F5B-1F8B-4C60-BE34-17BE57509729}"/>
              </a:ext>
            </a:extLst>
          </p:cNvPr>
          <p:cNvSpPr>
            <a:spLocks noGrp="1"/>
          </p:cNvSpPr>
          <p:nvPr>
            <p:ph type="sldNum" sz="quarter" idx="12"/>
          </p:nvPr>
        </p:nvSpPr>
        <p:spPr/>
        <p:txBody>
          <a:bodyPr/>
          <a:lstStyle/>
          <a:p>
            <a:fld id="{839B0AD5-31E4-4DF1-BABD-014B3AAE81A8}" type="slidenum">
              <a:rPr lang="zh-CN" altLang="en-US" smtClean="0"/>
              <a:t>‹#›</a:t>
            </a:fld>
            <a:endParaRPr lang="zh-CN" altLang="en-US"/>
          </a:p>
        </p:txBody>
      </p:sp>
    </p:spTree>
    <p:extLst>
      <p:ext uri="{BB962C8B-B14F-4D97-AF65-F5344CB8AC3E}">
        <p14:creationId xmlns:p14="http://schemas.microsoft.com/office/powerpoint/2010/main" val="13444313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F82B96D-CF0D-4CF5-84E1-9A2FF283244B}"/>
              </a:ext>
            </a:extLst>
          </p:cNvPr>
          <p:cNvSpPr>
            <a:spLocks noGrp="1"/>
          </p:cNvSpPr>
          <p:nvPr>
            <p:ph type="dt" sz="half" idx="10"/>
          </p:nvPr>
        </p:nvSpPr>
        <p:spPr/>
        <p:txBody>
          <a:bodyPr/>
          <a:lstStyle/>
          <a:p>
            <a:fld id="{73F42D2B-EA4E-42C2-8FC8-EEB63CA9EF86}" type="datetimeFigureOut">
              <a:rPr lang="zh-CN" altLang="en-US" smtClean="0"/>
              <a:t>2021/1/27</a:t>
            </a:fld>
            <a:endParaRPr lang="zh-CN" altLang="en-US"/>
          </a:p>
        </p:txBody>
      </p:sp>
      <p:sp>
        <p:nvSpPr>
          <p:cNvPr id="3" name="页脚占位符 2">
            <a:extLst>
              <a:ext uri="{FF2B5EF4-FFF2-40B4-BE49-F238E27FC236}">
                <a16:creationId xmlns:a16="http://schemas.microsoft.com/office/drawing/2014/main" id="{F525E633-66E8-4D08-98EC-5CBFEB42921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A45F57F-B580-4B97-8FB5-53960816F5E2}"/>
              </a:ext>
            </a:extLst>
          </p:cNvPr>
          <p:cNvSpPr>
            <a:spLocks noGrp="1"/>
          </p:cNvSpPr>
          <p:nvPr>
            <p:ph type="sldNum" sz="quarter" idx="12"/>
          </p:nvPr>
        </p:nvSpPr>
        <p:spPr/>
        <p:txBody>
          <a:bodyPr/>
          <a:lstStyle/>
          <a:p>
            <a:fld id="{839B0AD5-31E4-4DF1-BABD-014B3AAE81A8}" type="slidenum">
              <a:rPr lang="zh-CN" altLang="en-US" smtClean="0"/>
              <a:t>‹#›</a:t>
            </a:fld>
            <a:endParaRPr lang="zh-CN" altLang="en-US"/>
          </a:p>
        </p:txBody>
      </p:sp>
    </p:spTree>
    <p:extLst>
      <p:ext uri="{BB962C8B-B14F-4D97-AF65-F5344CB8AC3E}">
        <p14:creationId xmlns:p14="http://schemas.microsoft.com/office/powerpoint/2010/main" val="12028509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32F507-7FA5-4241-833A-7D1A58D3CB83}"/>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8BA72C65-A5D4-4049-AC7F-B12694953404}"/>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F7F7C56-3A51-4B1C-985E-B8873FB9AB15}"/>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3BCFBAB-9C1F-4BA6-AA3F-7EECA138C2CC}"/>
              </a:ext>
            </a:extLst>
          </p:cNvPr>
          <p:cNvSpPr>
            <a:spLocks noGrp="1"/>
          </p:cNvSpPr>
          <p:nvPr>
            <p:ph type="dt" sz="half" idx="10"/>
          </p:nvPr>
        </p:nvSpPr>
        <p:spPr/>
        <p:txBody>
          <a:bodyPr/>
          <a:lstStyle/>
          <a:p>
            <a:fld id="{73F42D2B-EA4E-42C2-8FC8-EEB63CA9EF86}" type="datetimeFigureOut">
              <a:rPr lang="zh-CN" altLang="en-US" smtClean="0"/>
              <a:t>2021/1/27</a:t>
            </a:fld>
            <a:endParaRPr lang="zh-CN" altLang="en-US"/>
          </a:p>
        </p:txBody>
      </p:sp>
      <p:sp>
        <p:nvSpPr>
          <p:cNvPr id="6" name="页脚占位符 5">
            <a:extLst>
              <a:ext uri="{FF2B5EF4-FFF2-40B4-BE49-F238E27FC236}">
                <a16:creationId xmlns:a16="http://schemas.microsoft.com/office/drawing/2014/main" id="{A20CC5C2-A73E-42EC-8383-34CC83AE171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658C24-208F-4664-AF8A-B985D7ED23D2}"/>
              </a:ext>
            </a:extLst>
          </p:cNvPr>
          <p:cNvSpPr>
            <a:spLocks noGrp="1"/>
          </p:cNvSpPr>
          <p:nvPr>
            <p:ph type="sldNum" sz="quarter" idx="12"/>
          </p:nvPr>
        </p:nvSpPr>
        <p:spPr/>
        <p:txBody>
          <a:bodyPr/>
          <a:lstStyle/>
          <a:p>
            <a:fld id="{839B0AD5-31E4-4DF1-BABD-014B3AAE81A8}" type="slidenum">
              <a:rPr lang="zh-CN" altLang="en-US" smtClean="0"/>
              <a:t>‹#›</a:t>
            </a:fld>
            <a:endParaRPr lang="zh-CN" altLang="en-US"/>
          </a:p>
        </p:txBody>
      </p:sp>
    </p:spTree>
    <p:extLst>
      <p:ext uri="{BB962C8B-B14F-4D97-AF65-F5344CB8AC3E}">
        <p14:creationId xmlns:p14="http://schemas.microsoft.com/office/powerpoint/2010/main" val="1504801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B4250C-41D4-4660-9224-036389BECADC}"/>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2F47A37C-CD33-4273-801A-635AD56D4A43}"/>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BD2B0B4A-7BD6-4CCD-B160-C6C2AB46BB7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5C07A06-B7A9-4212-B3F3-71504CAF6465}"/>
              </a:ext>
            </a:extLst>
          </p:cNvPr>
          <p:cNvSpPr>
            <a:spLocks noGrp="1"/>
          </p:cNvSpPr>
          <p:nvPr>
            <p:ph type="dt" sz="half" idx="10"/>
          </p:nvPr>
        </p:nvSpPr>
        <p:spPr/>
        <p:txBody>
          <a:bodyPr/>
          <a:lstStyle/>
          <a:p>
            <a:fld id="{73F42D2B-EA4E-42C2-8FC8-EEB63CA9EF86}" type="datetimeFigureOut">
              <a:rPr lang="zh-CN" altLang="en-US" smtClean="0"/>
              <a:t>2021/1/27</a:t>
            </a:fld>
            <a:endParaRPr lang="zh-CN" altLang="en-US"/>
          </a:p>
        </p:txBody>
      </p:sp>
      <p:sp>
        <p:nvSpPr>
          <p:cNvPr id="6" name="页脚占位符 5">
            <a:extLst>
              <a:ext uri="{FF2B5EF4-FFF2-40B4-BE49-F238E27FC236}">
                <a16:creationId xmlns:a16="http://schemas.microsoft.com/office/drawing/2014/main" id="{6EDFEA9B-1CDD-46B9-8D6B-3134D14A50B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7821303-E128-448B-804C-F445650EAFE9}"/>
              </a:ext>
            </a:extLst>
          </p:cNvPr>
          <p:cNvSpPr>
            <a:spLocks noGrp="1"/>
          </p:cNvSpPr>
          <p:nvPr>
            <p:ph type="sldNum" sz="quarter" idx="12"/>
          </p:nvPr>
        </p:nvSpPr>
        <p:spPr/>
        <p:txBody>
          <a:bodyPr/>
          <a:lstStyle/>
          <a:p>
            <a:fld id="{839B0AD5-31E4-4DF1-BABD-014B3AAE81A8}" type="slidenum">
              <a:rPr lang="zh-CN" altLang="en-US" smtClean="0"/>
              <a:t>‹#›</a:t>
            </a:fld>
            <a:endParaRPr lang="zh-CN" altLang="en-US"/>
          </a:p>
        </p:txBody>
      </p:sp>
    </p:spTree>
    <p:extLst>
      <p:ext uri="{BB962C8B-B14F-4D97-AF65-F5344CB8AC3E}">
        <p14:creationId xmlns:p14="http://schemas.microsoft.com/office/powerpoint/2010/main" val="3727593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BA4031B-5A38-461F-8A54-3239A12CCA3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F2A4E0F-E419-4E8C-9A05-BCED8A2D0A54}"/>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9B1F410-8765-4591-9FDB-3DF9732C73FD}"/>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73F42D2B-EA4E-42C2-8FC8-EEB63CA9EF86}" type="datetimeFigureOut">
              <a:rPr lang="zh-CN" altLang="en-US" smtClean="0"/>
              <a:t>2021/1/27</a:t>
            </a:fld>
            <a:endParaRPr lang="zh-CN" altLang="en-US"/>
          </a:p>
        </p:txBody>
      </p:sp>
      <p:sp>
        <p:nvSpPr>
          <p:cNvPr id="5" name="页脚占位符 4">
            <a:extLst>
              <a:ext uri="{FF2B5EF4-FFF2-40B4-BE49-F238E27FC236}">
                <a16:creationId xmlns:a16="http://schemas.microsoft.com/office/drawing/2014/main" id="{C1AEB0D6-4216-4E78-9811-3C64453BD913}"/>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BC039E9-3559-421F-87C2-397CF6909FE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839B0AD5-31E4-4DF1-BABD-014B3AAE81A8}" type="slidenum">
              <a:rPr lang="zh-CN" altLang="en-US" smtClean="0"/>
              <a:t>‹#›</a:t>
            </a:fld>
            <a:endParaRPr lang="zh-CN" altLang="en-US"/>
          </a:p>
        </p:txBody>
      </p:sp>
    </p:spTree>
    <p:extLst>
      <p:ext uri="{BB962C8B-B14F-4D97-AF65-F5344CB8AC3E}">
        <p14:creationId xmlns:p14="http://schemas.microsoft.com/office/powerpoint/2010/main" val="32173040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8.png"/><Relationship Id="rId3" Type="http://schemas.openxmlformats.org/officeDocument/2006/relationships/diagramData" Target="../diagrams/data5.xml"/><Relationship Id="rId7" Type="http://schemas.microsoft.com/office/2007/relationships/diagramDrawing" Target="../diagrams/drawing5.xml"/><Relationship Id="rId12" Type="http://schemas.microsoft.com/office/2007/relationships/diagramDrawing" Target="../diagrams/drawing6.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5.xml"/><Relationship Id="rId11" Type="http://schemas.openxmlformats.org/officeDocument/2006/relationships/diagramColors" Target="../diagrams/colors6.xml"/><Relationship Id="rId5" Type="http://schemas.openxmlformats.org/officeDocument/2006/relationships/diagramQuickStyle" Target="../diagrams/quickStyle5.xml"/><Relationship Id="rId10" Type="http://schemas.openxmlformats.org/officeDocument/2006/relationships/diagramQuickStyle" Target="../diagrams/quickStyle6.xml"/><Relationship Id="rId4" Type="http://schemas.openxmlformats.org/officeDocument/2006/relationships/diagramLayout" Target="../diagrams/layout5.xml"/><Relationship Id="rId9" Type="http://schemas.openxmlformats.org/officeDocument/2006/relationships/diagramLayout" Target="../diagrams/layout6.xml"/><Relationship Id="rId14"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10.png"/><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0.xml"/><Relationship Id="rId13" Type="http://schemas.openxmlformats.org/officeDocument/2006/relationships/image" Target="../media/image11.png"/><Relationship Id="rId3" Type="http://schemas.openxmlformats.org/officeDocument/2006/relationships/diagramData" Target="../diagrams/data9.xml"/><Relationship Id="rId7" Type="http://schemas.microsoft.com/office/2007/relationships/diagramDrawing" Target="../diagrams/drawing9.xml"/><Relationship Id="rId12" Type="http://schemas.microsoft.com/office/2007/relationships/diagramDrawing" Target="../diagrams/drawing10.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9.xml"/><Relationship Id="rId11" Type="http://schemas.openxmlformats.org/officeDocument/2006/relationships/diagramColors" Target="../diagrams/colors10.xml"/><Relationship Id="rId5" Type="http://schemas.openxmlformats.org/officeDocument/2006/relationships/diagramQuickStyle" Target="../diagrams/quickStyle9.xml"/><Relationship Id="rId10" Type="http://schemas.openxmlformats.org/officeDocument/2006/relationships/diagramQuickStyle" Target="../diagrams/quickStyle10.xml"/><Relationship Id="rId4" Type="http://schemas.openxmlformats.org/officeDocument/2006/relationships/diagramLayout" Target="../diagrams/layout9.xml"/><Relationship Id="rId9" Type="http://schemas.openxmlformats.org/officeDocument/2006/relationships/diagramLayout" Target="../diagrams/layout10.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diagramData" Target="../diagrams/data13.xml"/><Relationship Id="rId13" Type="http://schemas.openxmlformats.org/officeDocument/2006/relationships/image" Target="../media/image14.png"/><Relationship Id="rId3" Type="http://schemas.openxmlformats.org/officeDocument/2006/relationships/diagramData" Target="../diagrams/data12.xml"/><Relationship Id="rId7" Type="http://schemas.microsoft.com/office/2007/relationships/diagramDrawing" Target="../diagrams/drawing12.xml"/><Relationship Id="rId12" Type="http://schemas.microsoft.com/office/2007/relationships/diagramDrawing" Target="../diagrams/drawing13.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12.xml"/><Relationship Id="rId11" Type="http://schemas.openxmlformats.org/officeDocument/2006/relationships/diagramColors" Target="../diagrams/colors13.xml"/><Relationship Id="rId5" Type="http://schemas.openxmlformats.org/officeDocument/2006/relationships/diagramQuickStyle" Target="../diagrams/quickStyle12.xml"/><Relationship Id="rId15" Type="http://schemas.openxmlformats.org/officeDocument/2006/relationships/image" Target="../media/image16.JPG"/><Relationship Id="rId10" Type="http://schemas.openxmlformats.org/officeDocument/2006/relationships/diagramQuickStyle" Target="../diagrams/quickStyle13.xml"/><Relationship Id="rId4" Type="http://schemas.openxmlformats.org/officeDocument/2006/relationships/diagramLayout" Target="../diagrams/layout12.xml"/><Relationship Id="rId9" Type="http://schemas.openxmlformats.org/officeDocument/2006/relationships/diagramLayout" Target="../diagrams/layout13.xml"/><Relationship Id="rId1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ags" Target="../tags/tag1.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openxmlformats.org/officeDocument/2006/relationships/diagramData" Target="../diagrams/data17.xml"/><Relationship Id="rId13" Type="http://schemas.openxmlformats.org/officeDocument/2006/relationships/diagramData" Target="../diagrams/data18.xml"/><Relationship Id="rId3" Type="http://schemas.openxmlformats.org/officeDocument/2006/relationships/diagramData" Target="../diagrams/data16.xml"/><Relationship Id="rId7" Type="http://schemas.microsoft.com/office/2007/relationships/diagramDrawing" Target="../diagrams/drawing16.xml"/><Relationship Id="rId12" Type="http://schemas.microsoft.com/office/2007/relationships/diagramDrawing" Target="../diagrams/drawing17.xml"/><Relationship Id="rId17" Type="http://schemas.microsoft.com/office/2007/relationships/diagramDrawing" Target="../diagrams/drawing18.xml"/><Relationship Id="rId2" Type="http://schemas.openxmlformats.org/officeDocument/2006/relationships/image" Target="../media/image1.png"/><Relationship Id="rId16" Type="http://schemas.openxmlformats.org/officeDocument/2006/relationships/diagramColors" Target="../diagrams/colors18.xml"/><Relationship Id="rId1" Type="http://schemas.openxmlformats.org/officeDocument/2006/relationships/slideLayout" Target="../slideLayouts/slideLayout1.xml"/><Relationship Id="rId6" Type="http://schemas.openxmlformats.org/officeDocument/2006/relationships/diagramColors" Target="../diagrams/colors16.xml"/><Relationship Id="rId11" Type="http://schemas.openxmlformats.org/officeDocument/2006/relationships/diagramColors" Target="../diagrams/colors17.xml"/><Relationship Id="rId5" Type="http://schemas.openxmlformats.org/officeDocument/2006/relationships/diagramQuickStyle" Target="../diagrams/quickStyle16.xml"/><Relationship Id="rId15" Type="http://schemas.openxmlformats.org/officeDocument/2006/relationships/diagramQuickStyle" Target="../diagrams/quickStyle18.xml"/><Relationship Id="rId10" Type="http://schemas.openxmlformats.org/officeDocument/2006/relationships/diagramQuickStyle" Target="../diagrams/quickStyle17.xml"/><Relationship Id="rId4" Type="http://schemas.openxmlformats.org/officeDocument/2006/relationships/diagramLayout" Target="../diagrams/layout16.xml"/><Relationship Id="rId9" Type="http://schemas.openxmlformats.org/officeDocument/2006/relationships/diagramLayout" Target="../diagrams/layout17.xml"/><Relationship Id="rId14" Type="http://schemas.openxmlformats.org/officeDocument/2006/relationships/diagramLayout" Target="../diagrams/layout18.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1.xml"/><Relationship Id="rId7" Type="http://schemas.openxmlformats.org/officeDocument/2006/relationships/diagramQuickStyle" Target="../diagrams/quickStyle4.xml"/><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diagramLayout" Target="../diagrams/layout4.xml"/><Relationship Id="rId5" Type="http://schemas.openxmlformats.org/officeDocument/2006/relationships/diagramData" Target="../diagrams/data4.xml"/><Relationship Id="rId4" Type="http://schemas.openxmlformats.org/officeDocument/2006/relationships/image" Target="../media/image1.png"/><Relationship Id="rId9" Type="http://schemas.microsoft.com/office/2007/relationships/diagramDrawing" Target="../diagrams/drawing4.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a:ln>
            <a:solidFill>
              <a:schemeClr val="tx1">
                <a:lumMod val="50000"/>
                <a:lumOff val="50000"/>
              </a:schemeClr>
            </a:solidFill>
          </a:ln>
        </p:spPr>
      </p:pic>
      <p:sp>
        <p:nvSpPr>
          <p:cNvPr id="31" name="矩形 30">
            <a:extLst>
              <a:ext uri="{FF2B5EF4-FFF2-40B4-BE49-F238E27FC236}">
                <a16:creationId xmlns:a16="http://schemas.microsoft.com/office/drawing/2014/main" id="{C4E3CBD6-FCE6-4E1D-BC83-3DF555B2659E}"/>
              </a:ext>
            </a:extLst>
          </p:cNvPr>
          <p:cNvSpPr/>
          <p:nvPr/>
        </p:nvSpPr>
        <p:spPr>
          <a:xfrm rot="19459845">
            <a:off x="781830" y="3120551"/>
            <a:ext cx="610093" cy="720349"/>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33" name="组合 32">
            <a:extLst>
              <a:ext uri="{FF2B5EF4-FFF2-40B4-BE49-F238E27FC236}">
                <a16:creationId xmlns:a16="http://schemas.microsoft.com/office/drawing/2014/main" id="{C27E5E7E-1D20-4674-946B-9188C421DA8A}"/>
              </a:ext>
            </a:extLst>
          </p:cNvPr>
          <p:cNvGrpSpPr>
            <a:grpSpLocks/>
          </p:cNvGrpSpPr>
          <p:nvPr/>
        </p:nvGrpSpPr>
        <p:grpSpPr bwMode="auto">
          <a:xfrm>
            <a:off x="1943927" y="1094526"/>
            <a:ext cx="5650569" cy="4122403"/>
            <a:chOff x="3072990" y="984084"/>
            <a:chExt cx="5651364" cy="4121380"/>
          </a:xfrm>
        </p:grpSpPr>
        <p:sp>
          <p:nvSpPr>
            <p:cNvPr id="34" name="矩形 33">
              <a:extLst>
                <a:ext uri="{FF2B5EF4-FFF2-40B4-BE49-F238E27FC236}">
                  <a16:creationId xmlns:a16="http://schemas.microsoft.com/office/drawing/2014/main" id="{37540CC9-CB1F-470A-B81D-BD7D604BB138}"/>
                </a:ext>
              </a:extLst>
            </p:cNvPr>
            <p:cNvSpPr/>
            <p:nvPr/>
          </p:nvSpPr>
          <p:spPr>
            <a:xfrm rot="1197552">
              <a:off x="3636008" y="1275143"/>
              <a:ext cx="824516" cy="82370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5" name="矩形 34">
              <a:extLst>
                <a:ext uri="{FF2B5EF4-FFF2-40B4-BE49-F238E27FC236}">
                  <a16:creationId xmlns:a16="http://schemas.microsoft.com/office/drawing/2014/main" id="{0F2DECAD-5C6C-441D-BD86-B5118B1B5FB1}"/>
                </a:ext>
              </a:extLst>
            </p:cNvPr>
            <p:cNvSpPr/>
            <p:nvPr/>
          </p:nvSpPr>
          <p:spPr>
            <a:xfrm rot="8972468">
              <a:off x="3072990" y="984084"/>
              <a:ext cx="403282" cy="4031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矩形 35">
              <a:extLst>
                <a:ext uri="{FF2B5EF4-FFF2-40B4-BE49-F238E27FC236}">
                  <a16:creationId xmlns:a16="http://schemas.microsoft.com/office/drawing/2014/main" id="{7F252A76-A5CD-41CD-9558-82EC4F22266D}"/>
                </a:ext>
              </a:extLst>
            </p:cNvPr>
            <p:cNvSpPr/>
            <p:nvPr/>
          </p:nvSpPr>
          <p:spPr>
            <a:xfrm rot="8972468">
              <a:off x="8238286" y="4619810"/>
              <a:ext cx="486068" cy="48565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7" name="等腰三角形 36">
            <a:extLst>
              <a:ext uri="{FF2B5EF4-FFF2-40B4-BE49-F238E27FC236}">
                <a16:creationId xmlns:a16="http://schemas.microsoft.com/office/drawing/2014/main" id="{CF560EB5-CD34-4076-9C21-95CCAB63FC6E}"/>
              </a:ext>
            </a:extLst>
          </p:cNvPr>
          <p:cNvSpPr/>
          <p:nvPr/>
        </p:nvSpPr>
        <p:spPr>
          <a:xfrm rot="3259845">
            <a:off x="7896152" y="1413438"/>
            <a:ext cx="939800" cy="768351"/>
          </a:xfrm>
          <a:prstGeom prst="triangle">
            <a:avLst/>
          </a:prstGeom>
          <a:solidFill>
            <a:schemeClr val="bg2">
              <a:lumMod val="9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8" name="文本框 37">
            <a:extLst>
              <a:ext uri="{FF2B5EF4-FFF2-40B4-BE49-F238E27FC236}">
                <a16:creationId xmlns:a16="http://schemas.microsoft.com/office/drawing/2014/main" id="{64F51A72-696D-4E2E-971A-BD657AAED789}"/>
              </a:ext>
            </a:extLst>
          </p:cNvPr>
          <p:cNvSpPr txBox="1"/>
          <p:nvPr/>
        </p:nvSpPr>
        <p:spPr>
          <a:xfrm>
            <a:off x="1050485" y="2532500"/>
            <a:ext cx="6340197" cy="1569660"/>
          </a:xfrm>
          <a:prstGeom prst="rect">
            <a:avLst/>
          </a:prstGeom>
          <a:noFill/>
        </p:spPr>
        <p:txBody>
          <a:bodyPr wrap="none">
            <a:spAutoFit/>
          </a:bodyPr>
          <a:lstStyle/>
          <a:p>
            <a:pPr>
              <a:defRPr/>
            </a:pPr>
            <a:r>
              <a:rPr lang="zh-CN" altLang="en-US" sz="48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增强现实维修原型</a:t>
            </a:r>
            <a:r>
              <a:rPr lang="zh-CN" altLang="zh-CN" sz="48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系统</a:t>
            </a:r>
          </a:p>
          <a:p>
            <a:pPr algn="ctr" fontAlgn="auto">
              <a:spcBef>
                <a:spcPts val="0"/>
              </a:spcBef>
              <a:spcAft>
                <a:spcPts val="0"/>
              </a:spcAft>
              <a:defRPr/>
            </a:pPr>
            <a:endParaRPr lang="zh-CN" altLang="en-US" sz="4800" b="1" dirty="0">
              <a:solidFill>
                <a:schemeClr val="accent6">
                  <a:lumMod val="50000"/>
                </a:schemeClr>
              </a:solidFill>
              <a:latin typeface="思源黑体 CN Medium" panose="020B0600000000000000" pitchFamily="34" charset="-122"/>
              <a:ea typeface="思源黑体 CN Medium" panose="020B0600000000000000" pitchFamily="34" charset="-122"/>
            </a:endParaRPr>
          </a:p>
        </p:txBody>
      </p:sp>
      <p:sp>
        <p:nvSpPr>
          <p:cNvPr id="39" name="文本框 38">
            <a:extLst>
              <a:ext uri="{FF2B5EF4-FFF2-40B4-BE49-F238E27FC236}">
                <a16:creationId xmlns:a16="http://schemas.microsoft.com/office/drawing/2014/main" id="{929266CC-08D6-43D2-BAA8-2CD43409AB19}"/>
              </a:ext>
            </a:extLst>
          </p:cNvPr>
          <p:cNvSpPr txBox="1"/>
          <p:nvPr/>
        </p:nvSpPr>
        <p:spPr>
          <a:xfrm>
            <a:off x="6443790" y="3379081"/>
            <a:ext cx="4906340" cy="523220"/>
          </a:xfrm>
          <a:prstGeom prst="rect">
            <a:avLst/>
          </a:prstGeom>
          <a:noFill/>
        </p:spPr>
        <p:txBody>
          <a:bodyPr wrap="square">
            <a:spAutoFit/>
          </a:bodyPr>
          <a:lstStyle/>
          <a:p>
            <a:pPr fontAlgn="auto">
              <a:spcBef>
                <a:spcPts val="0"/>
              </a:spcBef>
              <a:spcAft>
                <a:spcPts val="0"/>
              </a:spcAft>
              <a:defRPr/>
            </a:pPr>
            <a:r>
              <a:rPr lang="zh-CN" altLang="en-US" sz="2800" b="1" dirty="0">
                <a:solidFill>
                  <a:schemeClr val="bg1">
                    <a:lumMod val="50000"/>
                  </a:schemeClr>
                </a:solidFill>
                <a:latin typeface="+mj-ea"/>
                <a:ea typeface="+mj-ea"/>
              </a:rPr>
              <a:t>设计方案简介</a:t>
            </a:r>
          </a:p>
        </p:txBody>
      </p:sp>
      <p:cxnSp>
        <p:nvCxnSpPr>
          <p:cNvPr id="40" name="直接连接符 39">
            <a:extLst>
              <a:ext uri="{FF2B5EF4-FFF2-40B4-BE49-F238E27FC236}">
                <a16:creationId xmlns:a16="http://schemas.microsoft.com/office/drawing/2014/main" id="{536FA48E-50C7-4F84-8E39-A5367B01722C}"/>
              </a:ext>
            </a:extLst>
          </p:cNvPr>
          <p:cNvCxnSpPr/>
          <p:nvPr/>
        </p:nvCxnSpPr>
        <p:spPr>
          <a:xfrm rot="10800000">
            <a:off x="361040" y="2344709"/>
            <a:ext cx="6799263" cy="39687"/>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3095376-3F2D-4A2F-AF0E-0B958DCFACF0}"/>
              </a:ext>
            </a:extLst>
          </p:cNvPr>
          <p:cNvCxnSpPr/>
          <p:nvPr/>
        </p:nvCxnSpPr>
        <p:spPr>
          <a:xfrm>
            <a:off x="2923343" y="3996204"/>
            <a:ext cx="5354637" cy="30163"/>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45C544CB-37EF-4F24-8304-EE4AF2A8B43C}"/>
              </a:ext>
            </a:extLst>
          </p:cNvPr>
          <p:cNvSpPr txBox="1"/>
          <p:nvPr/>
        </p:nvSpPr>
        <p:spPr>
          <a:xfrm>
            <a:off x="5623964" y="5988329"/>
            <a:ext cx="4906340" cy="369332"/>
          </a:xfrm>
          <a:prstGeom prst="rect">
            <a:avLst/>
          </a:prstGeom>
          <a:noFill/>
        </p:spPr>
        <p:txBody>
          <a:bodyPr wrap="square">
            <a:spAutoFit/>
          </a:bodyPr>
          <a:lstStyle/>
          <a:p>
            <a:pPr fontAlgn="auto">
              <a:spcBef>
                <a:spcPts val="0"/>
              </a:spcBef>
              <a:spcAft>
                <a:spcPts val="0"/>
              </a:spcAft>
              <a:defRPr/>
            </a:pPr>
            <a:r>
              <a:rPr lang="zh-CN" altLang="en-US" b="1" dirty="0">
                <a:solidFill>
                  <a:schemeClr val="bg1">
                    <a:lumMod val="50000"/>
                  </a:schemeClr>
                </a:solidFill>
                <a:latin typeface="+mn-ea"/>
                <a:ea typeface="+mn-ea"/>
              </a:rPr>
              <a:t>汇报人</a:t>
            </a:r>
            <a:r>
              <a:rPr lang="en-US" altLang="zh-CN" b="1" dirty="0">
                <a:solidFill>
                  <a:schemeClr val="bg1">
                    <a:lumMod val="50000"/>
                  </a:schemeClr>
                </a:solidFill>
                <a:latin typeface="+mj-ea"/>
                <a:ea typeface="+mj-ea"/>
              </a:rPr>
              <a:t>: </a:t>
            </a:r>
            <a:r>
              <a:rPr lang="zh-CN" altLang="en-US" dirty="0">
                <a:solidFill>
                  <a:schemeClr val="bg1">
                    <a:lumMod val="50000"/>
                  </a:schemeClr>
                </a:solidFill>
                <a:latin typeface="+mj-ea"/>
                <a:ea typeface="+mj-ea"/>
              </a:rPr>
              <a:t>南京航空航天大学  张丹</a:t>
            </a:r>
            <a:r>
              <a:rPr lang="en-US" altLang="zh-CN" dirty="0">
                <a:solidFill>
                  <a:schemeClr val="bg1">
                    <a:lumMod val="50000"/>
                  </a:schemeClr>
                </a:solidFill>
                <a:latin typeface="+mj-ea"/>
                <a:ea typeface="+mj-ea"/>
              </a:rPr>
              <a:t>            </a:t>
            </a:r>
            <a:endParaRPr lang="zh-CN" altLang="en-US" dirty="0">
              <a:solidFill>
                <a:schemeClr val="bg1">
                  <a:lumMod val="50000"/>
                </a:schemeClr>
              </a:solidFill>
              <a:latin typeface="+mj-ea"/>
              <a:ea typeface="+mj-ea"/>
            </a:endParaRPr>
          </a:p>
        </p:txBody>
      </p:sp>
    </p:spTree>
    <p:extLst>
      <p:ext uri="{BB962C8B-B14F-4D97-AF65-F5344CB8AC3E}">
        <p14:creationId xmlns:p14="http://schemas.microsoft.com/office/powerpoint/2010/main" val="2214353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wipe(down)">
                                      <p:cBhvr>
                                        <p:cTn id="12" dur="500"/>
                                        <p:tgtEl>
                                          <p:spTgt spid="33"/>
                                        </p:tgtEl>
                                      </p:cBhvr>
                                    </p:animEffect>
                                  </p:childTnLst>
                                </p:cTn>
                              </p:par>
                              <p:par>
                                <p:cTn id="13" presetID="2" presetClass="entr" presetSubtype="12"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 calcmode="lin" valueType="num">
                                      <p:cBhvr additive="base">
                                        <p:cTn id="15" dur="500" fill="hold"/>
                                        <p:tgtEl>
                                          <p:spTgt spid="37"/>
                                        </p:tgtEl>
                                        <p:attrNameLst>
                                          <p:attrName>ppt_x</p:attrName>
                                        </p:attrNameLst>
                                      </p:cBhvr>
                                      <p:tavLst>
                                        <p:tav tm="0">
                                          <p:val>
                                            <p:strVal val="0-#ppt_w/2"/>
                                          </p:val>
                                        </p:tav>
                                        <p:tav tm="100000">
                                          <p:val>
                                            <p:strVal val="#ppt_x"/>
                                          </p:val>
                                        </p:tav>
                                      </p:tavLst>
                                    </p:anim>
                                    <p:anim calcmode="lin" valueType="num">
                                      <p:cBhvr additive="base">
                                        <p:cTn id="16" dur="500" fill="hold"/>
                                        <p:tgtEl>
                                          <p:spTgt spid="37"/>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 presetClass="entr" presetSubtype="8" fill="hold" grpId="0" nodeType="afterEffect">
                                  <p:stCondLst>
                                    <p:cond delay="0"/>
                                  </p:stCondLst>
                                  <p:iterate type="lt">
                                    <p:tmPct val="10000"/>
                                  </p:iterate>
                                  <p:childTnLst>
                                    <p:set>
                                      <p:cBhvr>
                                        <p:cTn id="19" dur="1" fill="hold">
                                          <p:stCondLst>
                                            <p:cond delay="0"/>
                                          </p:stCondLst>
                                        </p:cTn>
                                        <p:tgtEl>
                                          <p:spTgt spid="38"/>
                                        </p:tgtEl>
                                        <p:attrNameLst>
                                          <p:attrName>style.visibility</p:attrName>
                                        </p:attrNameLst>
                                      </p:cBhvr>
                                      <p:to>
                                        <p:strVal val="visible"/>
                                      </p:to>
                                    </p:set>
                                    <p:anim calcmode="lin" valueType="num">
                                      <p:cBhvr additive="base">
                                        <p:cTn id="20" dur="500" fill="hold"/>
                                        <p:tgtEl>
                                          <p:spTgt spid="38"/>
                                        </p:tgtEl>
                                        <p:attrNameLst>
                                          <p:attrName>ppt_x</p:attrName>
                                        </p:attrNameLst>
                                      </p:cBhvr>
                                      <p:tavLst>
                                        <p:tav tm="0">
                                          <p:val>
                                            <p:strVal val="0-#ppt_w/2"/>
                                          </p:val>
                                        </p:tav>
                                        <p:tav tm="100000">
                                          <p:val>
                                            <p:strVal val="#ppt_x"/>
                                          </p:val>
                                        </p:tav>
                                      </p:tavLst>
                                    </p:anim>
                                    <p:anim calcmode="lin" valueType="num">
                                      <p:cBhvr additive="base">
                                        <p:cTn id="21" dur="500" fill="hold"/>
                                        <p:tgtEl>
                                          <p:spTgt spid="38"/>
                                        </p:tgtEl>
                                        <p:attrNameLst>
                                          <p:attrName>ppt_y</p:attrName>
                                        </p:attrNameLst>
                                      </p:cBhvr>
                                      <p:tavLst>
                                        <p:tav tm="0">
                                          <p:val>
                                            <p:strVal val="#ppt_y"/>
                                          </p:val>
                                        </p:tav>
                                        <p:tav tm="100000">
                                          <p:val>
                                            <p:strVal val="#ppt_y"/>
                                          </p:val>
                                        </p:tav>
                                      </p:tavLst>
                                    </p:anim>
                                  </p:childTnLst>
                                </p:cTn>
                              </p:par>
                              <p:par>
                                <p:cTn id="22" presetID="2" presetClass="entr" presetSubtype="2" fill="hold" grpId="0" nodeType="withEffect">
                                  <p:stCondLst>
                                    <p:cond delay="0"/>
                                  </p:stCondLst>
                                  <p:iterate type="lt">
                                    <p:tmPct val="4800"/>
                                  </p:iterate>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1+#ppt_w/2"/>
                                          </p:val>
                                        </p:tav>
                                        <p:tav tm="100000">
                                          <p:val>
                                            <p:strVal val="#ppt_x"/>
                                          </p:val>
                                        </p:tav>
                                      </p:tavLst>
                                    </p:anim>
                                    <p:anim calcmode="lin" valueType="num">
                                      <p:cBhvr additive="base">
                                        <p:cTn id="25" dur="500" fill="hold"/>
                                        <p:tgtEl>
                                          <p:spTgt spid="39"/>
                                        </p:tgtEl>
                                        <p:attrNameLst>
                                          <p:attrName>ppt_y</p:attrName>
                                        </p:attrNameLst>
                                      </p:cBhvr>
                                      <p:tavLst>
                                        <p:tav tm="0">
                                          <p:val>
                                            <p:strVal val="#ppt_y"/>
                                          </p:val>
                                        </p:tav>
                                        <p:tav tm="100000">
                                          <p:val>
                                            <p:strVal val="#ppt_y"/>
                                          </p:val>
                                        </p:tav>
                                      </p:tavLst>
                                    </p:anim>
                                  </p:childTnLst>
                                </p:cTn>
                              </p:par>
                            </p:childTnLst>
                          </p:cTn>
                        </p:par>
                        <p:par>
                          <p:cTn id="26" fill="hold">
                            <p:stCondLst>
                              <p:cond delay="1950"/>
                            </p:stCondLst>
                            <p:childTnLst>
                              <p:par>
                                <p:cTn id="27" presetID="22" presetClass="entr" presetSubtype="2" fill="hold" nodeType="after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wipe(right)">
                                      <p:cBhvr>
                                        <p:cTn id="29" dur="500"/>
                                        <p:tgtEl>
                                          <p:spTgt spid="40"/>
                                        </p:tgtEl>
                                      </p:cBhvr>
                                    </p:animEffect>
                                  </p:childTnLst>
                                </p:cTn>
                              </p:par>
                              <p:par>
                                <p:cTn id="30" presetID="22" presetClass="entr" presetSubtype="8" fill="hold"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par>
                                <p:cTn id="33" presetID="2" presetClass="entr" presetSubtype="2" fill="hold" grpId="0" nodeType="withEffect">
                                  <p:stCondLst>
                                    <p:cond delay="0"/>
                                  </p:stCondLst>
                                  <p:iterate type="lt">
                                    <p:tmPct val="4800"/>
                                  </p:iterate>
                                  <p:childTnLst>
                                    <p:set>
                                      <p:cBhvr>
                                        <p:cTn id="34" dur="1" fill="hold">
                                          <p:stCondLst>
                                            <p:cond delay="0"/>
                                          </p:stCondLst>
                                        </p:cTn>
                                        <p:tgtEl>
                                          <p:spTgt spid="42"/>
                                        </p:tgtEl>
                                        <p:attrNameLst>
                                          <p:attrName>style.visibility</p:attrName>
                                        </p:attrNameLst>
                                      </p:cBhvr>
                                      <p:to>
                                        <p:strVal val="visible"/>
                                      </p:to>
                                    </p:set>
                                    <p:anim calcmode="lin" valueType="num">
                                      <p:cBhvr additive="base">
                                        <p:cTn id="35" dur="500" fill="hold"/>
                                        <p:tgtEl>
                                          <p:spTgt spid="42"/>
                                        </p:tgtEl>
                                        <p:attrNameLst>
                                          <p:attrName>ppt_x</p:attrName>
                                        </p:attrNameLst>
                                      </p:cBhvr>
                                      <p:tavLst>
                                        <p:tav tm="0">
                                          <p:val>
                                            <p:strVal val="1+#ppt_w/2"/>
                                          </p:val>
                                        </p:tav>
                                        <p:tav tm="100000">
                                          <p:val>
                                            <p:strVal val="#ppt_x"/>
                                          </p:val>
                                        </p:tav>
                                      </p:tavLst>
                                    </p:anim>
                                    <p:anim calcmode="lin" valueType="num">
                                      <p:cBhvr additive="base">
                                        <p:cTn id="36" dur="500" fill="hold"/>
                                        <p:tgtEl>
                                          <p:spTgt spid="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7" grpId="0" animBg="1"/>
      <p:bldP spid="38" grpId="0"/>
      <p:bldP spid="39" grpId="0"/>
      <p:bldP spid="4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右箭头 28">
            <a:extLst>
              <a:ext uri="{FF2B5EF4-FFF2-40B4-BE49-F238E27FC236}">
                <a16:creationId xmlns:a16="http://schemas.microsoft.com/office/drawing/2014/main" id="{99DD2979-E76A-4222-9137-3137BFD6B8D9}"/>
              </a:ext>
            </a:extLst>
          </p:cNvPr>
          <p:cNvSpPr/>
          <p:nvPr/>
        </p:nvSpPr>
        <p:spPr>
          <a:xfrm>
            <a:off x="457200"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 name="文本框 4">
            <a:extLst>
              <a:ext uri="{FF2B5EF4-FFF2-40B4-BE49-F238E27FC236}">
                <a16:creationId xmlns:a16="http://schemas.microsoft.com/office/drawing/2014/main" id="{5E4C6C4D-DB48-4A29-9190-76B7DC7B2517}"/>
              </a:ext>
            </a:extLst>
          </p:cNvPr>
          <p:cNvSpPr txBox="1">
            <a:spLocks noChangeArrowheads="1"/>
          </p:cNvSpPr>
          <p:nvPr/>
        </p:nvSpPr>
        <p:spPr bwMode="auto">
          <a:xfrm>
            <a:off x="801688"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系统总体设计</a:t>
            </a:r>
          </a:p>
        </p:txBody>
      </p:sp>
      <p:sp>
        <p:nvSpPr>
          <p:cNvPr id="6" name="右箭头 28">
            <a:extLst>
              <a:ext uri="{FF2B5EF4-FFF2-40B4-BE49-F238E27FC236}">
                <a16:creationId xmlns:a16="http://schemas.microsoft.com/office/drawing/2014/main" id="{7F980320-6FE6-43DA-9392-D981DA3BF94E}"/>
              </a:ext>
            </a:extLst>
          </p:cNvPr>
          <p:cNvSpPr/>
          <p:nvPr/>
        </p:nvSpPr>
        <p:spPr>
          <a:xfrm>
            <a:off x="3491333"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7" name="文本框 6">
            <a:extLst>
              <a:ext uri="{FF2B5EF4-FFF2-40B4-BE49-F238E27FC236}">
                <a16:creationId xmlns:a16="http://schemas.microsoft.com/office/drawing/2014/main" id="{E5520658-5321-45BA-A3AE-2A76C2832AEC}"/>
              </a:ext>
            </a:extLst>
          </p:cNvPr>
          <p:cNvSpPr txBox="1">
            <a:spLocks noChangeArrowheads="1"/>
          </p:cNvSpPr>
          <p:nvPr/>
        </p:nvSpPr>
        <p:spPr bwMode="auto">
          <a:xfrm>
            <a:off x="3835821"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硬件设计</a:t>
            </a:r>
          </a:p>
        </p:txBody>
      </p:sp>
      <p:pic>
        <p:nvPicPr>
          <p:cNvPr id="8" name="图片 7">
            <a:extLst>
              <a:ext uri="{FF2B5EF4-FFF2-40B4-BE49-F238E27FC236}">
                <a16:creationId xmlns:a16="http://schemas.microsoft.com/office/drawing/2014/main" id="{600A00D3-6B37-4E67-A063-450DEE1CBE9C}"/>
              </a:ext>
            </a:extLst>
          </p:cNvPr>
          <p:cNvPicPr>
            <a:picLocks noChangeAspect="1"/>
          </p:cNvPicPr>
          <p:nvPr/>
        </p:nvPicPr>
        <p:blipFill>
          <a:blip r:embed="rId3"/>
          <a:stretch>
            <a:fillRect/>
          </a:stretch>
        </p:blipFill>
        <p:spPr>
          <a:xfrm>
            <a:off x="3294849" y="1961911"/>
            <a:ext cx="2230223" cy="2970544"/>
          </a:xfrm>
          <a:prstGeom prst="rect">
            <a:avLst/>
          </a:prstGeom>
        </p:spPr>
      </p:pic>
      <p:pic>
        <p:nvPicPr>
          <p:cNvPr id="9" name="图片 8">
            <a:extLst>
              <a:ext uri="{FF2B5EF4-FFF2-40B4-BE49-F238E27FC236}">
                <a16:creationId xmlns:a16="http://schemas.microsoft.com/office/drawing/2014/main" id="{BFAF79C1-DA84-40A8-B742-A78E53ABFA49}"/>
              </a:ext>
            </a:extLst>
          </p:cNvPr>
          <p:cNvPicPr>
            <a:picLocks noChangeAspect="1"/>
          </p:cNvPicPr>
          <p:nvPr/>
        </p:nvPicPr>
        <p:blipFill>
          <a:blip r:embed="rId4"/>
          <a:stretch>
            <a:fillRect/>
          </a:stretch>
        </p:blipFill>
        <p:spPr>
          <a:xfrm>
            <a:off x="5658232" y="790639"/>
            <a:ext cx="1412629" cy="871466"/>
          </a:xfrm>
          <a:prstGeom prst="rect">
            <a:avLst/>
          </a:prstGeom>
        </p:spPr>
      </p:pic>
      <p:pic>
        <p:nvPicPr>
          <p:cNvPr id="10" name="图片 9">
            <a:extLst>
              <a:ext uri="{FF2B5EF4-FFF2-40B4-BE49-F238E27FC236}">
                <a16:creationId xmlns:a16="http://schemas.microsoft.com/office/drawing/2014/main" id="{FE6DA13E-E17B-4931-B9F7-2F5B3C512237}"/>
              </a:ext>
            </a:extLst>
          </p:cNvPr>
          <p:cNvPicPr>
            <a:picLocks noChangeAspect="1"/>
          </p:cNvPicPr>
          <p:nvPr/>
        </p:nvPicPr>
        <p:blipFill>
          <a:blip r:embed="rId4"/>
          <a:stretch>
            <a:fillRect/>
          </a:stretch>
        </p:blipFill>
        <p:spPr>
          <a:xfrm>
            <a:off x="1800421" y="843373"/>
            <a:ext cx="1412629" cy="871466"/>
          </a:xfrm>
          <a:prstGeom prst="rect">
            <a:avLst/>
          </a:prstGeom>
        </p:spPr>
      </p:pic>
      <p:pic>
        <p:nvPicPr>
          <p:cNvPr id="11" name="图片 10">
            <a:extLst>
              <a:ext uri="{FF2B5EF4-FFF2-40B4-BE49-F238E27FC236}">
                <a16:creationId xmlns:a16="http://schemas.microsoft.com/office/drawing/2014/main" id="{A33625D8-BDDC-4DE9-9387-F9F76C64348F}"/>
              </a:ext>
            </a:extLst>
          </p:cNvPr>
          <p:cNvPicPr>
            <a:picLocks noChangeAspect="1"/>
          </p:cNvPicPr>
          <p:nvPr/>
        </p:nvPicPr>
        <p:blipFill>
          <a:blip r:embed="rId5"/>
          <a:stretch>
            <a:fillRect/>
          </a:stretch>
        </p:blipFill>
        <p:spPr>
          <a:xfrm>
            <a:off x="6292294" y="4121155"/>
            <a:ext cx="1447734" cy="871466"/>
          </a:xfrm>
          <a:prstGeom prst="rect">
            <a:avLst/>
          </a:prstGeom>
        </p:spPr>
      </p:pic>
      <p:sp>
        <p:nvSpPr>
          <p:cNvPr id="12" name="文本框 11">
            <a:extLst>
              <a:ext uri="{FF2B5EF4-FFF2-40B4-BE49-F238E27FC236}">
                <a16:creationId xmlns:a16="http://schemas.microsoft.com/office/drawing/2014/main" id="{536EF6C1-AE72-484C-B2F2-E81BBE15FCD7}"/>
              </a:ext>
            </a:extLst>
          </p:cNvPr>
          <p:cNvSpPr txBox="1"/>
          <p:nvPr/>
        </p:nvSpPr>
        <p:spPr>
          <a:xfrm>
            <a:off x="144450" y="847036"/>
            <a:ext cx="2368020" cy="707886"/>
          </a:xfrm>
          <a:prstGeom prst="rect">
            <a:avLst/>
          </a:prstGeom>
          <a:noFill/>
        </p:spPr>
        <p:txBody>
          <a:bodyPr wrap="square" rtlCol="0">
            <a:spAutoFit/>
          </a:bodyPr>
          <a:lstStyle/>
          <a:p>
            <a:r>
              <a:rPr lang="zh-CN" altLang="en-US" sz="2000" b="1" dirty="0">
                <a:latin typeface="+mn-ea"/>
                <a:ea typeface="+mn-ea"/>
              </a:rPr>
              <a:t>识别摄像头</a:t>
            </a:r>
            <a:endParaRPr lang="en-US" altLang="zh-CN" sz="2000" b="1" dirty="0">
              <a:latin typeface="+mn-ea"/>
              <a:ea typeface="+mn-ea"/>
            </a:endParaRPr>
          </a:p>
          <a:p>
            <a:r>
              <a:rPr lang="en-US" altLang="zh-CN" sz="2000" b="1" dirty="0">
                <a:latin typeface="+mn-ea"/>
                <a:ea typeface="+mn-ea"/>
              </a:rPr>
              <a:t>YS-H1200</a:t>
            </a:r>
            <a:endParaRPr lang="zh-CN" altLang="en-US" sz="2000" b="1" dirty="0">
              <a:latin typeface="+mn-ea"/>
              <a:ea typeface="+mn-ea"/>
            </a:endParaRPr>
          </a:p>
        </p:txBody>
      </p:sp>
      <p:sp>
        <p:nvSpPr>
          <p:cNvPr id="13" name="文本框 12">
            <a:extLst>
              <a:ext uri="{FF2B5EF4-FFF2-40B4-BE49-F238E27FC236}">
                <a16:creationId xmlns:a16="http://schemas.microsoft.com/office/drawing/2014/main" id="{BBE91875-844F-41B7-8185-26C18BA948A2}"/>
              </a:ext>
            </a:extLst>
          </p:cNvPr>
          <p:cNvSpPr txBox="1"/>
          <p:nvPr/>
        </p:nvSpPr>
        <p:spPr>
          <a:xfrm>
            <a:off x="144450" y="2001894"/>
            <a:ext cx="2203381" cy="92333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对正在进行维修零部件的目标识别和位姿估计。</a:t>
            </a:r>
          </a:p>
        </p:txBody>
      </p:sp>
      <p:sp>
        <p:nvSpPr>
          <p:cNvPr id="14" name="箭头: 圆角右 13">
            <a:extLst>
              <a:ext uri="{FF2B5EF4-FFF2-40B4-BE49-F238E27FC236}">
                <a16:creationId xmlns:a16="http://schemas.microsoft.com/office/drawing/2014/main" id="{38E4E091-A325-419D-A131-0C090B03E9A4}"/>
              </a:ext>
            </a:extLst>
          </p:cNvPr>
          <p:cNvSpPr/>
          <p:nvPr/>
        </p:nvSpPr>
        <p:spPr>
          <a:xfrm rot="16200000">
            <a:off x="2331005" y="1586600"/>
            <a:ext cx="692395" cy="1120880"/>
          </a:xfrm>
          <a:prstGeom prst="bentArrow">
            <a:avLst>
              <a:gd name="adj1" fmla="val 1744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箭头: 圆角右 14">
            <a:extLst>
              <a:ext uri="{FF2B5EF4-FFF2-40B4-BE49-F238E27FC236}">
                <a16:creationId xmlns:a16="http://schemas.microsoft.com/office/drawing/2014/main" id="{9F919932-FE16-4C1C-85A8-AB97189A7078}"/>
              </a:ext>
            </a:extLst>
          </p:cNvPr>
          <p:cNvSpPr/>
          <p:nvPr/>
        </p:nvSpPr>
        <p:spPr>
          <a:xfrm rot="5400000" flipV="1">
            <a:off x="1944325" y="3027716"/>
            <a:ext cx="692395" cy="1120880"/>
          </a:xfrm>
          <a:prstGeom prst="bentArrow">
            <a:avLst>
              <a:gd name="adj1" fmla="val 1744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箭头: 圆角右 15">
            <a:extLst>
              <a:ext uri="{FF2B5EF4-FFF2-40B4-BE49-F238E27FC236}">
                <a16:creationId xmlns:a16="http://schemas.microsoft.com/office/drawing/2014/main" id="{E6F4E2B3-9D42-424F-8D7B-50567ABD0225}"/>
              </a:ext>
            </a:extLst>
          </p:cNvPr>
          <p:cNvSpPr/>
          <p:nvPr/>
        </p:nvSpPr>
        <p:spPr>
          <a:xfrm rot="5400000" flipH="1">
            <a:off x="5788249" y="1537014"/>
            <a:ext cx="692395" cy="1120880"/>
          </a:xfrm>
          <a:prstGeom prst="bentArrow">
            <a:avLst>
              <a:gd name="adj1" fmla="val 1744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箭头: 圆角右 16">
            <a:extLst>
              <a:ext uri="{FF2B5EF4-FFF2-40B4-BE49-F238E27FC236}">
                <a16:creationId xmlns:a16="http://schemas.microsoft.com/office/drawing/2014/main" id="{9D87C59F-C933-47D2-9604-A87454F04D91}"/>
              </a:ext>
            </a:extLst>
          </p:cNvPr>
          <p:cNvSpPr/>
          <p:nvPr/>
        </p:nvSpPr>
        <p:spPr>
          <a:xfrm rot="5400000">
            <a:off x="6026960" y="3027716"/>
            <a:ext cx="692395" cy="1120880"/>
          </a:xfrm>
          <a:prstGeom prst="bentArrow">
            <a:avLst>
              <a:gd name="adj1" fmla="val 17444"/>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17">
            <a:extLst>
              <a:ext uri="{FF2B5EF4-FFF2-40B4-BE49-F238E27FC236}">
                <a16:creationId xmlns:a16="http://schemas.microsoft.com/office/drawing/2014/main" id="{A674B496-3F84-49CD-9104-2720CBA15BC3}"/>
              </a:ext>
            </a:extLst>
          </p:cNvPr>
          <p:cNvSpPr txBox="1"/>
          <p:nvPr/>
        </p:nvSpPr>
        <p:spPr>
          <a:xfrm>
            <a:off x="7275542" y="830657"/>
            <a:ext cx="2487131" cy="707886"/>
          </a:xfrm>
          <a:prstGeom prst="rect">
            <a:avLst/>
          </a:prstGeom>
          <a:noFill/>
        </p:spPr>
        <p:txBody>
          <a:bodyPr wrap="square" rtlCol="0">
            <a:spAutoFit/>
          </a:bodyPr>
          <a:lstStyle/>
          <a:p>
            <a:r>
              <a:rPr lang="en-US" altLang="zh-CN" sz="2000" b="1" dirty="0">
                <a:latin typeface="+mn-ea"/>
                <a:ea typeface="+mn-ea"/>
              </a:rPr>
              <a:t>AR</a:t>
            </a:r>
            <a:r>
              <a:rPr lang="zh-CN" altLang="en-US" sz="2000" b="1" dirty="0">
                <a:latin typeface="+mn-ea"/>
                <a:ea typeface="+mn-ea"/>
              </a:rPr>
              <a:t>摄像头</a:t>
            </a:r>
            <a:endParaRPr lang="en-US" altLang="zh-CN" sz="2000" b="1" dirty="0">
              <a:latin typeface="+mn-ea"/>
              <a:ea typeface="+mn-ea"/>
            </a:endParaRPr>
          </a:p>
          <a:p>
            <a:r>
              <a:rPr lang="en-US" altLang="zh-CN" sz="2000" b="1" dirty="0">
                <a:latin typeface="+mn-ea"/>
                <a:ea typeface="+mn-ea"/>
              </a:rPr>
              <a:t>YS-H1200</a:t>
            </a:r>
            <a:endParaRPr lang="zh-CN" altLang="en-US" sz="2000" b="1" dirty="0">
              <a:latin typeface="+mn-ea"/>
              <a:ea typeface="+mn-ea"/>
            </a:endParaRPr>
          </a:p>
        </p:txBody>
      </p:sp>
      <p:sp>
        <p:nvSpPr>
          <p:cNvPr id="20" name="文本框 19">
            <a:extLst>
              <a:ext uri="{FF2B5EF4-FFF2-40B4-BE49-F238E27FC236}">
                <a16:creationId xmlns:a16="http://schemas.microsoft.com/office/drawing/2014/main" id="{5DD12351-579E-4691-95FD-7111F930EA3C}"/>
              </a:ext>
            </a:extLst>
          </p:cNvPr>
          <p:cNvSpPr txBox="1"/>
          <p:nvPr/>
        </p:nvSpPr>
        <p:spPr>
          <a:xfrm>
            <a:off x="6555724" y="1950083"/>
            <a:ext cx="2368608" cy="1200329"/>
          </a:xfrm>
          <a:prstGeom prst="rect">
            <a:avLst/>
          </a:prstGeom>
          <a:noFill/>
        </p:spPr>
        <p:txBody>
          <a:bodyPr wrap="square" rtlCol="0">
            <a:spAutoFit/>
          </a:bodyPr>
          <a:lstStyle/>
          <a:p>
            <a:r>
              <a:rPr lang="zh-CN" altLang="en-US" dirty="0">
                <a:latin typeface="+mn-ea"/>
                <a:ea typeface="+mn-ea"/>
              </a:rPr>
              <a:t>       </a:t>
            </a:r>
            <a:r>
              <a:rPr lang="zh-CN" altLang="en-US" dirty="0">
                <a:latin typeface="微软雅黑" panose="020B0503020204020204" pitchFamily="34" charset="-122"/>
                <a:ea typeface="微软雅黑" panose="020B0503020204020204" pitchFamily="34" charset="-122"/>
              </a:rPr>
              <a:t>将虚拟工艺等信息在三维空间上进行配准，并进行叠加渲染。</a:t>
            </a:r>
          </a:p>
        </p:txBody>
      </p:sp>
      <p:sp>
        <p:nvSpPr>
          <p:cNvPr id="21" name="文本框 20">
            <a:extLst>
              <a:ext uri="{FF2B5EF4-FFF2-40B4-BE49-F238E27FC236}">
                <a16:creationId xmlns:a16="http://schemas.microsoft.com/office/drawing/2014/main" id="{801F55C1-7825-480E-B110-571C75E34974}"/>
              </a:ext>
            </a:extLst>
          </p:cNvPr>
          <p:cNvSpPr txBox="1"/>
          <p:nvPr/>
        </p:nvSpPr>
        <p:spPr>
          <a:xfrm>
            <a:off x="144450" y="4082522"/>
            <a:ext cx="1351943" cy="707886"/>
          </a:xfrm>
          <a:prstGeom prst="rect">
            <a:avLst/>
          </a:prstGeom>
          <a:noFill/>
        </p:spPr>
        <p:txBody>
          <a:bodyPr wrap="square" rtlCol="0">
            <a:spAutoFit/>
          </a:bodyPr>
          <a:lstStyle/>
          <a:p>
            <a:r>
              <a:rPr lang="zh-CN" altLang="en-US" sz="2000" b="1" dirty="0">
                <a:latin typeface="+mn-ea"/>
                <a:ea typeface="+mn-ea"/>
              </a:rPr>
              <a:t>服务器</a:t>
            </a:r>
            <a:endParaRPr lang="en-US" altLang="zh-CN" sz="2000" b="1" dirty="0">
              <a:latin typeface="+mn-ea"/>
              <a:ea typeface="+mn-ea"/>
            </a:endParaRPr>
          </a:p>
          <a:p>
            <a:r>
              <a:rPr lang="zh-CN" altLang="en-US" sz="2000" b="1" dirty="0">
                <a:latin typeface="+mn-ea"/>
                <a:ea typeface="+mn-ea"/>
              </a:rPr>
              <a:t>显示器</a:t>
            </a:r>
          </a:p>
        </p:txBody>
      </p:sp>
      <p:sp>
        <p:nvSpPr>
          <p:cNvPr id="22" name="文本框 21">
            <a:extLst>
              <a:ext uri="{FF2B5EF4-FFF2-40B4-BE49-F238E27FC236}">
                <a16:creationId xmlns:a16="http://schemas.microsoft.com/office/drawing/2014/main" id="{F0E91F1A-987F-45B4-9602-018EF24A7B06}"/>
              </a:ext>
            </a:extLst>
          </p:cNvPr>
          <p:cNvSpPr txBox="1"/>
          <p:nvPr/>
        </p:nvSpPr>
        <p:spPr>
          <a:xfrm>
            <a:off x="112018" y="5109838"/>
            <a:ext cx="2738945"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       对识别摄像头与</a:t>
            </a:r>
            <a:r>
              <a:rPr lang="en-US" altLang="zh-CN" dirty="0">
                <a:latin typeface="微软雅黑" panose="020B0503020204020204" pitchFamily="34" charset="-122"/>
                <a:ea typeface="微软雅黑" panose="020B0503020204020204" pitchFamily="34" charset="-122"/>
              </a:rPr>
              <a:t>AR</a:t>
            </a:r>
            <a:r>
              <a:rPr lang="zh-CN" altLang="en-US" dirty="0">
                <a:latin typeface="微软雅黑" panose="020B0503020204020204" pitchFamily="34" charset="-122"/>
                <a:ea typeface="微软雅黑" panose="020B0503020204020204" pitchFamily="34" charset="-122"/>
              </a:rPr>
              <a:t>摄像头的数据传输进行处理，对标记信息与视频信息进行管理以及作为人机交互的媒介。</a:t>
            </a:r>
          </a:p>
        </p:txBody>
      </p:sp>
      <p:sp>
        <p:nvSpPr>
          <p:cNvPr id="23" name="文本框 22">
            <a:extLst>
              <a:ext uri="{FF2B5EF4-FFF2-40B4-BE49-F238E27FC236}">
                <a16:creationId xmlns:a16="http://schemas.microsoft.com/office/drawing/2014/main" id="{7179F00F-8FF3-46BB-B93E-80A04DEC84E6}"/>
              </a:ext>
            </a:extLst>
          </p:cNvPr>
          <p:cNvSpPr txBox="1"/>
          <p:nvPr/>
        </p:nvSpPr>
        <p:spPr>
          <a:xfrm>
            <a:off x="7831733" y="4158324"/>
            <a:ext cx="2738945" cy="400110"/>
          </a:xfrm>
          <a:prstGeom prst="rect">
            <a:avLst/>
          </a:prstGeom>
          <a:noFill/>
        </p:spPr>
        <p:txBody>
          <a:bodyPr wrap="square" rtlCol="0">
            <a:spAutoFit/>
          </a:bodyPr>
          <a:lstStyle/>
          <a:p>
            <a:r>
              <a:rPr lang="zh-CN" altLang="en-US" sz="2000" b="1" dirty="0">
                <a:latin typeface="+mn-ea"/>
                <a:ea typeface="+mn-ea"/>
              </a:rPr>
              <a:t>维修平台</a:t>
            </a:r>
          </a:p>
        </p:txBody>
      </p:sp>
      <p:sp>
        <p:nvSpPr>
          <p:cNvPr id="24" name="文本框 23">
            <a:extLst>
              <a:ext uri="{FF2B5EF4-FFF2-40B4-BE49-F238E27FC236}">
                <a16:creationId xmlns:a16="http://schemas.microsoft.com/office/drawing/2014/main" id="{A8DF635C-5F83-43BC-825B-2A5E2EB3AB64}"/>
              </a:ext>
            </a:extLst>
          </p:cNvPr>
          <p:cNvSpPr txBox="1"/>
          <p:nvPr/>
        </p:nvSpPr>
        <p:spPr>
          <a:xfrm>
            <a:off x="6261310" y="5386837"/>
            <a:ext cx="2738945" cy="923330"/>
          </a:xfrm>
          <a:prstGeom prst="rect">
            <a:avLst/>
          </a:prstGeom>
          <a:noFill/>
        </p:spPr>
        <p:txBody>
          <a:bodyPr wrap="square" rtlCol="0">
            <a:spAutoFit/>
          </a:bodyPr>
          <a:lstStyle/>
          <a:p>
            <a:r>
              <a:rPr lang="zh-CN" altLang="en-US" dirty="0">
                <a:latin typeface="+mn-ea"/>
                <a:ea typeface="+mn-ea"/>
              </a:rPr>
              <a:t>      </a:t>
            </a:r>
            <a:r>
              <a:rPr lang="zh-CN" altLang="en-US" dirty="0">
                <a:latin typeface="微软雅黑" panose="020B0503020204020204" pitchFamily="34" charset="-122"/>
                <a:ea typeface="微软雅黑" panose="020B0503020204020204" pitchFamily="34" charset="-122"/>
              </a:rPr>
              <a:t> 进行零部件的维修以及其他硬件设备的固定及安置。</a:t>
            </a:r>
          </a:p>
        </p:txBody>
      </p:sp>
      <p:pic>
        <p:nvPicPr>
          <p:cNvPr id="26" name="图片 25">
            <a:extLst>
              <a:ext uri="{FF2B5EF4-FFF2-40B4-BE49-F238E27FC236}">
                <a16:creationId xmlns:a16="http://schemas.microsoft.com/office/drawing/2014/main" id="{C050C915-DE03-414F-A47F-D4E3054A1C5F}"/>
              </a:ext>
            </a:extLst>
          </p:cNvPr>
          <p:cNvPicPr>
            <a:picLocks noChangeAspect="1"/>
          </p:cNvPicPr>
          <p:nvPr/>
        </p:nvPicPr>
        <p:blipFill>
          <a:blip r:embed="rId6"/>
          <a:stretch>
            <a:fillRect/>
          </a:stretch>
        </p:blipFill>
        <p:spPr>
          <a:xfrm>
            <a:off x="1690863" y="4082522"/>
            <a:ext cx="1482968" cy="926892"/>
          </a:xfrm>
          <a:prstGeom prst="rect">
            <a:avLst/>
          </a:prstGeom>
        </p:spPr>
      </p:pic>
    </p:spTree>
    <p:extLst>
      <p:ext uri="{BB962C8B-B14F-4D97-AF65-F5344CB8AC3E}">
        <p14:creationId xmlns:p14="http://schemas.microsoft.com/office/powerpoint/2010/main" val="13561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iterate type="lt">
                                    <p:tmPct val="0"/>
                                  </p:iterate>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2500"/>
                            </p:stCondLst>
                            <p:childTnLst>
                              <p:par>
                                <p:cTn id="27" presetID="26" presetClass="emph" presetSubtype="0" fill="hold" grpId="0" nodeType="afterEffect">
                                  <p:stCondLst>
                                    <p:cond delay="0"/>
                                  </p:stCondLst>
                                  <p:iterate type="lt">
                                    <p:tmPct val="0"/>
                                  </p:iterate>
                                  <p:childTnLst>
                                    <p:animEffect transition="out" filter="fade">
                                      <p:cBhvr>
                                        <p:cTn id="28" dur="500" tmFilter="0, 0; .2, .5; .8, .5; 1, 0"/>
                                        <p:tgtEl>
                                          <p:spTgt spid="7"/>
                                        </p:tgtEl>
                                      </p:cBhvr>
                                    </p:animEffect>
                                    <p:animScale>
                                      <p:cBhvr>
                                        <p:cTn id="29"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animBg="1"/>
      <p:bldP spid="7" grpId="0"/>
      <p:bldP spid="7"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右箭头 28">
            <a:extLst>
              <a:ext uri="{FF2B5EF4-FFF2-40B4-BE49-F238E27FC236}">
                <a16:creationId xmlns:a16="http://schemas.microsoft.com/office/drawing/2014/main" id="{3CB1211C-0603-4D7A-9364-EC4419A6A7B4}"/>
              </a:ext>
            </a:extLst>
          </p:cNvPr>
          <p:cNvSpPr/>
          <p:nvPr/>
        </p:nvSpPr>
        <p:spPr>
          <a:xfrm>
            <a:off x="457200"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 name="文本框 4">
            <a:extLst>
              <a:ext uri="{FF2B5EF4-FFF2-40B4-BE49-F238E27FC236}">
                <a16:creationId xmlns:a16="http://schemas.microsoft.com/office/drawing/2014/main" id="{FAD3B225-103D-4E2B-8DBD-62F4AE8FE82E}"/>
              </a:ext>
            </a:extLst>
          </p:cNvPr>
          <p:cNvSpPr txBox="1">
            <a:spLocks noChangeArrowheads="1"/>
          </p:cNvSpPr>
          <p:nvPr/>
        </p:nvSpPr>
        <p:spPr bwMode="auto">
          <a:xfrm>
            <a:off x="801688"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系统总体设计</a:t>
            </a:r>
          </a:p>
        </p:txBody>
      </p:sp>
      <p:sp>
        <p:nvSpPr>
          <p:cNvPr id="6" name="右箭头 28">
            <a:extLst>
              <a:ext uri="{FF2B5EF4-FFF2-40B4-BE49-F238E27FC236}">
                <a16:creationId xmlns:a16="http://schemas.microsoft.com/office/drawing/2014/main" id="{B5BBE381-FE7F-4880-8282-EBE5FD33A001}"/>
              </a:ext>
            </a:extLst>
          </p:cNvPr>
          <p:cNvSpPr/>
          <p:nvPr/>
        </p:nvSpPr>
        <p:spPr>
          <a:xfrm>
            <a:off x="3491333"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7" name="文本框 6">
            <a:extLst>
              <a:ext uri="{FF2B5EF4-FFF2-40B4-BE49-F238E27FC236}">
                <a16:creationId xmlns:a16="http://schemas.microsoft.com/office/drawing/2014/main" id="{2EF18494-BD92-4E5C-AEBD-1D10982296B9}"/>
              </a:ext>
            </a:extLst>
          </p:cNvPr>
          <p:cNvSpPr txBox="1">
            <a:spLocks noChangeArrowheads="1"/>
          </p:cNvSpPr>
          <p:nvPr/>
        </p:nvSpPr>
        <p:spPr bwMode="auto">
          <a:xfrm>
            <a:off x="3835821"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硬件设计</a:t>
            </a:r>
          </a:p>
        </p:txBody>
      </p:sp>
      <p:pic>
        <p:nvPicPr>
          <p:cNvPr id="8" name="图片 7">
            <a:extLst>
              <a:ext uri="{FF2B5EF4-FFF2-40B4-BE49-F238E27FC236}">
                <a16:creationId xmlns:a16="http://schemas.microsoft.com/office/drawing/2014/main" id="{E1D46623-66BB-42B9-985D-43A1F5EFEAB6}"/>
              </a:ext>
            </a:extLst>
          </p:cNvPr>
          <p:cNvPicPr>
            <a:picLocks noChangeAspect="1"/>
          </p:cNvPicPr>
          <p:nvPr/>
        </p:nvPicPr>
        <p:blipFill>
          <a:blip r:embed="rId3"/>
          <a:stretch>
            <a:fillRect/>
          </a:stretch>
        </p:blipFill>
        <p:spPr>
          <a:xfrm>
            <a:off x="173001" y="2701957"/>
            <a:ext cx="1322292" cy="940845"/>
          </a:xfrm>
          <a:prstGeom prst="rect">
            <a:avLst/>
          </a:prstGeom>
        </p:spPr>
      </p:pic>
      <p:pic>
        <p:nvPicPr>
          <p:cNvPr id="9" name="图片 8">
            <a:extLst>
              <a:ext uri="{FF2B5EF4-FFF2-40B4-BE49-F238E27FC236}">
                <a16:creationId xmlns:a16="http://schemas.microsoft.com/office/drawing/2014/main" id="{0AF35892-EB97-4258-B037-CFE21F11D0DC}"/>
              </a:ext>
            </a:extLst>
          </p:cNvPr>
          <p:cNvPicPr>
            <a:picLocks noChangeAspect="1"/>
          </p:cNvPicPr>
          <p:nvPr/>
        </p:nvPicPr>
        <p:blipFill>
          <a:blip r:embed="rId3"/>
          <a:stretch>
            <a:fillRect/>
          </a:stretch>
        </p:blipFill>
        <p:spPr>
          <a:xfrm>
            <a:off x="154052" y="1519137"/>
            <a:ext cx="1322292" cy="940845"/>
          </a:xfrm>
          <a:prstGeom prst="rect">
            <a:avLst/>
          </a:prstGeom>
        </p:spPr>
      </p:pic>
      <p:pic>
        <p:nvPicPr>
          <p:cNvPr id="10" name="图片 9">
            <a:extLst>
              <a:ext uri="{FF2B5EF4-FFF2-40B4-BE49-F238E27FC236}">
                <a16:creationId xmlns:a16="http://schemas.microsoft.com/office/drawing/2014/main" id="{87863A58-ABA6-4CF3-8542-DE3F1B8BC798}"/>
              </a:ext>
            </a:extLst>
          </p:cNvPr>
          <p:cNvPicPr>
            <a:picLocks noChangeAspect="1"/>
          </p:cNvPicPr>
          <p:nvPr/>
        </p:nvPicPr>
        <p:blipFill>
          <a:blip r:embed="rId4"/>
          <a:stretch>
            <a:fillRect/>
          </a:stretch>
        </p:blipFill>
        <p:spPr>
          <a:xfrm>
            <a:off x="154053" y="4697611"/>
            <a:ext cx="1355152" cy="958892"/>
          </a:xfrm>
          <a:prstGeom prst="rect">
            <a:avLst/>
          </a:prstGeom>
        </p:spPr>
      </p:pic>
      <p:sp>
        <p:nvSpPr>
          <p:cNvPr id="11" name="文本框 10">
            <a:extLst>
              <a:ext uri="{FF2B5EF4-FFF2-40B4-BE49-F238E27FC236}">
                <a16:creationId xmlns:a16="http://schemas.microsoft.com/office/drawing/2014/main" id="{146E0196-8B15-455C-886E-64DAB7BD6EA0}"/>
              </a:ext>
            </a:extLst>
          </p:cNvPr>
          <p:cNvSpPr txBox="1"/>
          <p:nvPr/>
        </p:nvSpPr>
        <p:spPr>
          <a:xfrm>
            <a:off x="1495293" y="1698665"/>
            <a:ext cx="2738945" cy="707886"/>
          </a:xfrm>
          <a:prstGeom prst="rect">
            <a:avLst/>
          </a:prstGeom>
          <a:noFill/>
        </p:spPr>
        <p:txBody>
          <a:bodyPr wrap="square" rtlCol="0">
            <a:spAutoFit/>
          </a:bodyPr>
          <a:lstStyle/>
          <a:p>
            <a:r>
              <a:rPr lang="zh-CN" altLang="en-US" sz="2000" b="1" dirty="0">
                <a:latin typeface="+mn-ea"/>
                <a:ea typeface="+mn-ea"/>
              </a:rPr>
              <a:t>识别摄像头</a:t>
            </a:r>
            <a:endParaRPr lang="en-US" altLang="zh-CN" sz="2000" b="1" dirty="0">
              <a:latin typeface="+mn-ea"/>
              <a:ea typeface="+mn-ea"/>
            </a:endParaRPr>
          </a:p>
          <a:p>
            <a:r>
              <a:rPr lang="en-US" altLang="zh-CN" sz="2000" b="1" dirty="0">
                <a:latin typeface="+mn-ea"/>
                <a:ea typeface="+mn-ea"/>
              </a:rPr>
              <a:t>YS-H1200</a:t>
            </a:r>
            <a:endParaRPr lang="zh-CN" altLang="en-US" sz="2000" b="1" dirty="0">
              <a:latin typeface="+mn-ea"/>
              <a:ea typeface="+mn-ea"/>
            </a:endParaRPr>
          </a:p>
        </p:txBody>
      </p:sp>
      <p:sp>
        <p:nvSpPr>
          <p:cNvPr id="12" name="文本框 11">
            <a:extLst>
              <a:ext uri="{FF2B5EF4-FFF2-40B4-BE49-F238E27FC236}">
                <a16:creationId xmlns:a16="http://schemas.microsoft.com/office/drawing/2014/main" id="{2E7D5FBD-07BB-4AEF-88F9-5ED21D891B70}"/>
              </a:ext>
            </a:extLst>
          </p:cNvPr>
          <p:cNvSpPr txBox="1"/>
          <p:nvPr/>
        </p:nvSpPr>
        <p:spPr>
          <a:xfrm>
            <a:off x="1543489" y="2829027"/>
            <a:ext cx="2487131" cy="707886"/>
          </a:xfrm>
          <a:prstGeom prst="rect">
            <a:avLst/>
          </a:prstGeom>
          <a:noFill/>
        </p:spPr>
        <p:txBody>
          <a:bodyPr wrap="square" rtlCol="0">
            <a:spAutoFit/>
          </a:bodyPr>
          <a:lstStyle/>
          <a:p>
            <a:r>
              <a:rPr lang="en-US" altLang="zh-CN" sz="2000" b="1" dirty="0">
                <a:latin typeface="+mn-ea"/>
                <a:ea typeface="+mn-ea"/>
              </a:rPr>
              <a:t>AR</a:t>
            </a:r>
            <a:r>
              <a:rPr lang="zh-CN" altLang="en-US" sz="2000" b="1" dirty="0">
                <a:latin typeface="+mn-ea"/>
                <a:ea typeface="+mn-ea"/>
              </a:rPr>
              <a:t>摄像头</a:t>
            </a:r>
            <a:endParaRPr lang="en-US" altLang="zh-CN" sz="2000" b="1" dirty="0">
              <a:latin typeface="+mn-ea"/>
              <a:ea typeface="+mn-ea"/>
            </a:endParaRPr>
          </a:p>
          <a:p>
            <a:r>
              <a:rPr lang="en-US" altLang="zh-CN" sz="2000" b="1" dirty="0">
                <a:latin typeface="+mn-ea"/>
                <a:ea typeface="+mn-ea"/>
              </a:rPr>
              <a:t>YS-H1200</a:t>
            </a:r>
            <a:endParaRPr lang="zh-CN" altLang="en-US" sz="2000" b="1" dirty="0">
              <a:latin typeface="+mn-ea"/>
              <a:ea typeface="+mn-ea"/>
            </a:endParaRPr>
          </a:p>
        </p:txBody>
      </p:sp>
      <p:sp>
        <p:nvSpPr>
          <p:cNvPr id="13" name="文本框 12">
            <a:extLst>
              <a:ext uri="{FF2B5EF4-FFF2-40B4-BE49-F238E27FC236}">
                <a16:creationId xmlns:a16="http://schemas.microsoft.com/office/drawing/2014/main" id="{F62213F7-6CCF-4215-BAED-64A45DEDD02C}"/>
              </a:ext>
            </a:extLst>
          </p:cNvPr>
          <p:cNvSpPr txBox="1"/>
          <p:nvPr/>
        </p:nvSpPr>
        <p:spPr>
          <a:xfrm>
            <a:off x="1649289" y="4769071"/>
            <a:ext cx="2738945" cy="707886"/>
          </a:xfrm>
          <a:prstGeom prst="rect">
            <a:avLst/>
          </a:prstGeom>
          <a:noFill/>
        </p:spPr>
        <p:txBody>
          <a:bodyPr wrap="square" rtlCol="0">
            <a:spAutoFit/>
          </a:bodyPr>
          <a:lstStyle/>
          <a:p>
            <a:r>
              <a:rPr lang="zh-CN" altLang="en-US" sz="2000" b="1" dirty="0">
                <a:latin typeface="+mn-ea"/>
                <a:ea typeface="+mn-ea"/>
              </a:rPr>
              <a:t>服务器</a:t>
            </a:r>
            <a:endParaRPr lang="en-US" altLang="zh-CN" sz="2000" b="1" dirty="0">
              <a:latin typeface="+mn-ea"/>
              <a:ea typeface="+mn-ea"/>
            </a:endParaRPr>
          </a:p>
          <a:p>
            <a:r>
              <a:rPr lang="zh-CN" altLang="en-US" sz="2000" b="1" dirty="0">
                <a:latin typeface="+mn-ea"/>
                <a:ea typeface="+mn-ea"/>
              </a:rPr>
              <a:t>显示器</a:t>
            </a:r>
          </a:p>
        </p:txBody>
      </p:sp>
      <p:graphicFrame>
        <p:nvGraphicFramePr>
          <p:cNvPr id="14" name="表格 4">
            <a:extLst>
              <a:ext uri="{FF2B5EF4-FFF2-40B4-BE49-F238E27FC236}">
                <a16:creationId xmlns:a16="http://schemas.microsoft.com/office/drawing/2014/main" id="{4CEFC461-24A0-4FC0-BD20-C4BF1B2D316D}"/>
              </a:ext>
            </a:extLst>
          </p:cNvPr>
          <p:cNvGraphicFramePr>
            <a:graphicFrameLocks noGrp="1"/>
          </p:cNvGraphicFramePr>
          <p:nvPr>
            <p:extLst>
              <p:ext uri="{D42A27DB-BD31-4B8C-83A1-F6EECF244321}">
                <p14:modId xmlns:p14="http://schemas.microsoft.com/office/powerpoint/2010/main" val="2565608253"/>
              </p:ext>
            </p:extLst>
          </p:nvPr>
        </p:nvGraphicFramePr>
        <p:xfrm>
          <a:off x="3018761" y="1172313"/>
          <a:ext cx="5885542" cy="2349808"/>
        </p:xfrm>
        <a:graphic>
          <a:graphicData uri="http://schemas.openxmlformats.org/drawingml/2006/table">
            <a:tbl>
              <a:tblPr firstRow="1" bandRow="1">
                <a:tableStyleId>{5C22544A-7EE6-4342-B048-85BDC9FD1C3A}</a:tableStyleId>
              </a:tblPr>
              <a:tblGrid>
                <a:gridCol w="1987415">
                  <a:extLst>
                    <a:ext uri="{9D8B030D-6E8A-4147-A177-3AD203B41FA5}">
                      <a16:colId xmlns:a16="http://schemas.microsoft.com/office/drawing/2014/main" val="3423740727"/>
                    </a:ext>
                  </a:extLst>
                </a:gridCol>
                <a:gridCol w="3898127">
                  <a:extLst>
                    <a:ext uri="{9D8B030D-6E8A-4147-A177-3AD203B41FA5}">
                      <a16:colId xmlns:a16="http://schemas.microsoft.com/office/drawing/2014/main" val="1465015729"/>
                    </a:ext>
                  </a:extLst>
                </a:gridCol>
              </a:tblGrid>
              <a:tr h="587452">
                <a:tc>
                  <a:txBody>
                    <a:bodyPr/>
                    <a:lstStyle/>
                    <a:p>
                      <a:pPr algn="ctr"/>
                      <a:r>
                        <a:rPr lang="zh-CN" altLang="en-US" sz="2000" dirty="0">
                          <a:latin typeface="微软雅黑" panose="020B0503020204020204" pitchFamily="34" charset="-122"/>
                          <a:ea typeface="微软雅黑" panose="020B0503020204020204" pitchFamily="34" charset="-122"/>
                        </a:rPr>
                        <a:t>型号</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2000" b="1" dirty="0">
                          <a:latin typeface="微软雅黑" panose="020B0503020204020204" pitchFamily="34" charset="-122"/>
                          <a:ea typeface="微软雅黑" panose="020B0503020204020204" pitchFamily="34" charset="-122"/>
                        </a:rPr>
                        <a:t>YS-H1200</a:t>
                      </a:r>
                    </a:p>
                  </a:txBody>
                  <a:tcPr anchor="ctr"/>
                </a:tc>
                <a:extLst>
                  <a:ext uri="{0D108BD9-81ED-4DB2-BD59-A6C34878D82A}">
                    <a16:rowId xmlns:a16="http://schemas.microsoft.com/office/drawing/2014/main" val="248272193"/>
                  </a:ext>
                </a:extLst>
              </a:tr>
              <a:tr h="587452">
                <a:tc>
                  <a:txBody>
                    <a:bodyPr/>
                    <a:lstStyle/>
                    <a:p>
                      <a:pPr algn="ctr"/>
                      <a:r>
                        <a:rPr lang="zh-CN" altLang="en-US" sz="2000" b="1" dirty="0">
                          <a:latin typeface="微软雅黑" panose="020B0503020204020204" pitchFamily="34" charset="-122"/>
                          <a:ea typeface="微软雅黑" panose="020B0503020204020204" pitchFamily="34" charset="-122"/>
                        </a:rPr>
                        <a:t>分辨率</a:t>
                      </a:r>
                    </a:p>
                  </a:txBody>
                  <a:tcPr anchor="ctr"/>
                </a:tc>
                <a:tc>
                  <a:txBody>
                    <a:bodyPr/>
                    <a:lstStyle/>
                    <a:p>
                      <a:pPr algn="ctr"/>
                      <a:r>
                        <a:rPr lang="en-US" altLang="zh-CN" sz="2000" dirty="0">
                          <a:latin typeface="微软雅黑" panose="020B0503020204020204" pitchFamily="34" charset="-122"/>
                          <a:ea typeface="微软雅黑" panose="020B0503020204020204" pitchFamily="34" charset="-122"/>
                        </a:rPr>
                        <a:t>1280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720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1920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1080</a:t>
                      </a:r>
                      <a:endParaRPr lang="zh-CN" altLang="en-US" sz="20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228458900"/>
                  </a:ext>
                </a:extLst>
              </a:tr>
              <a:tr h="587452">
                <a:tc>
                  <a:txBody>
                    <a:bodyPr/>
                    <a:lstStyle/>
                    <a:p>
                      <a:pPr algn="ctr"/>
                      <a:r>
                        <a:rPr lang="zh-CN" altLang="en-US" sz="2000" b="1" dirty="0">
                          <a:latin typeface="微软雅黑" panose="020B0503020204020204" pitchFamily="34" charset="-122"/>
                          <a:ea typeface="微软雅黑" panose="020B0503020204020204" pitchFamily="34" charset="-122"/>
                        </a:rPr>
                        <a:t>传感器尺寸</a:t>
                      </a:r>
                    </a:p>
                  </a:txBody>
                  <a:tcPr anchor="ctr"/>
                </a:tc>
                <a:tc>
                  <a:txBody>
                    <a:bodyPr/>
                    <a:lstStyle/>
                    <a:p>
                      <a:pPr algn="ctr"/>
                      <a:r>
                        <a:rPr lang="en-US" altLang="zh-CN" sz="2000" dirty="0">
                          <a:latin typeface="微软雅黑" panose="020B0503020204020204" pitchFamily="34" charset="-122"/>
                          <a:ea typeface="微软雅黑" panose="020B0503020204020204" pitchFamily="34" charset="-122"/>
                        </a:rPr>
                        <a:t>1/2.3</a:t>
                      </a:r>
                      <a:r>
                        <a:rPr lang="zh-CN" altLang="en-US" sz="2000" dirty="0">
                          <a:latin typeface="微软雅黑" panose="020B0503020204020204" pitchFamily="34" charset="-122"/>
                          <a:ea typeface="微软雅黑" panose="020B0503020204020204" pitchFamily="34" charset="-122"/>
                        </a:rPr>
                        <a:t>英寸</a:t>
                      </a:r>
                    </a:p>
                  </a:txBody>
                  <a:tcPr anchor="ctr"/>
                </a:tc>
                <a:extLst>
                  <a:ext uri="{0D108BD9-81ED-4DB2-BD59-A6C34878D82A}">
                    <a16:rowId xmlns:a16="http://schemas.microsoft.com/office/drawing/2014/main" val="3275723010"/>
                  </a:ext>
                </a:extLst>
              </a:tr>
              <a:tr h="587452">
                <a:tc>
                  <a:txBody>
                    <a:bodyPr/>
                    <a:lstStyle/>
                    <a:p>
                      <a:pPr algn="ctr"/>
                      <a:r>
                        <a:rPr lang="zh-CN" altLang="en-US" sz="2000" b="1" dirty="0">
                          <a:latin typeface="微软雅黑" panose="020B0503020204020204" pitchFamily="34" charset="-122"/>
                          <a:ea typeface="微软雅黑" panose="020B0503020204020204" pitchFamily="34" charset="-122"/>
                        </a:rPr>
                        <a:t>帧率</a:t>
                      </a:r>
                    </a:p>
                  </a:txBody>
                  <a:tcPr anchor="ctr"/>
                </a:tc>
                <a:tc>
                  <a:txBody>
                    <a:bodyPr/>
                    <a:lstStyle/>
                    <a:p>
                      <a:pPr algn="ctr"/>
                      <a:r>
                        <a:rPr lang="en-US" altLang="zh-CN" sz="2000" dirty="0">
                          <a:latin typeface="微软雅黑" panose="020B0503020204020204" pitchFamily="34" charset="-122"/>
                          <a:ea typeface="微软雅黑" panose="020B0503020204020204" pitchFamily="34" charset="-122"/>
                        </a:rPr>
                        <a:t>30</a:t>
                      </a:r>
                      <a:r>
                        <a:rPr lang="zh-CN" altLang="en-US" sz="2000" dirty="0">
                          <a:latin typeface="微软雅黑" panose="020B0503020204020204" pitchFamily="34" charset="-122"/>
                          <a:ea typeface="微软雅黑" panose="020B0503020204020204" pitchFamily="34" charset="-122"/>
                        </a:rPr>
                        <a:t>帧</a:t>
                      </a:r>
                      <a:r>
                        <a:rPr lang="en-US" altLang="zh-CN" sz="2000" dirty="0">
                          <a:latin typeface="微软雅黑" panose="020B0503020204020204" pitchFamily="34" charset="-122"/>
                          <a:ea typeface="微软雅黑" panose="020B0503020204020204" pitchFamily="34" charset="-122"/>
                        </a:rPr>
                        <a:t>/s</a:t>
                      </a:r>
                      <a:endParaRPr lang="zh-CN" altLang="en-US" sz="20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180611793"/>
                  </a:ext>
                </a:extLst>
              </a:tr>
            </a:tbl>
          </a:graphicData>
        </a:graphic>
      </p:graphicFrame>
      <p:sp>
        <p:nvSpPr>
          <p:cNvPr id="15" name="文本框 14">
            <a:extLst>
              <a:ext uri="{FF2B5EF4-FFF2-40B4-BE49-F238E27FC236}">
                <a16:creationId xmlns:a16="http://schemas.microsoft.com/office/drawing/2014/main" id="{B5317E16-9134-4B08-A810-20B37DAAC2F8}"/>
              </a:ext>
            </a:extLst>
          </p:cNvPr>
          <p:cNvSpPr txBox="1"/>
          <p:nvPr/>
        </p:nvSpPr>
        <p:spPr>
          <a:xfrm>
            <a:off x="170149" y="673259"/>
            <a:ext cx="3578167" cy="523220"/>
          </a:xfrm>
          <a:prstGeom prst="rect">
            <a:avLst/>
          </a:prstGeom>
          <a:noFill/>
        </p:spPr>
        <p:txBody>
          <a:bodyPr wrap="square" rtlCol="0">
            <a:spAutoFit/>
          </a:bodyPr>
          <a:lstStyle/>
          <a:p>
            <a:r>
              <a:rPr lang="zh-CN" altLang="en-US" sz="2400" b="1" dirty="0">
                <a:latin typeface="+mn-ea"/>
                <a:ea typeface="+mn-ea"/>
              </a:rPr>
              <a:t>硬件的主要技术参数</a:t>
            </a:r>
            <a:r>
              <a:rPr lang="zh-CN" altLang="en-US" sz="2800" b="1" dirty="0">
                <a:latin typeface="+mn-ea"/>
                <a:ea typeface="+mn-ea"/>
              </a:rPr>
              <a:t>：</a:t>
            </a:r>
          </a:p>
        </p:txBody>
      </p:sp>
      <p:graphicFrame>
        <p:nvGraphicFramePr>
          <p:cNvPr id="16" name="表格 6">
            <a:extLst>
              <a:ext uri="{FF2B5EF4-FFF2-40B4-BE49-F238E27FC236}">
                <a16:creationId xmlns:a16="http://schemas.microsoft.com/office/drawing/2014/main" id="{C4828875-820C-4355-A015-426FE2EE5F6C}"/>
              </a:ext>
            </a:extLst>
          </p:cNvPr>
          <p:cNvGraphicFramePr>
            <a:graphicFrameLocks noGrp="1"/>
          </p:cNvGraphicFramePr>
          <p:nvPr>
            <p:extLst>
              <p:ext uri="{D42A27DB-BD31-4B8C-83A1-F6EECF244321}">
                <p14:modId xmlns:p14="http://schemas.microsoft.com/office/powerpoint/2010/main" val="139536405"/>
              </p:ext>
            </p:extLst>
          </p:nvPr>
        </p:nvGraphicFramePr>
        <p:xfrm>
          <a:off x="3018761" y="3856906"/>
          <a:ext cx="5885542" cy="2858887"/>
        </p:xfrm>
        <a:graphic>
          <a:graphicData uri="http://schemas.openxmlformats.org/drawingml/2006/table">
            <a:tbl>
              <a:tblPr firstRow="1" bandRow="1">
                <a:tableStyleId>{5C22544A-7EE6-4342-B048-85BDC9FD1C3A}</a:tableStyleId>
              </a:tblPr>
              <a:tblGrid>
                <a:gridCol w="2013826">
                  <a:extLst>
                    <a:ext uri="{9D8B030D-6E8A-4147-A177-3AD203B41FA5}">
                      <a16:colId xmlns:a16="http://schemas.microsoft.com/office/drawing/2014/main" val="638485158"/>
                    </a:ext>
                  </a:extLst>
                </a:gridCol>
                <a:gridCol w="3871716">
                  <a:extLst>
                    <a:ext uri="{9D8B030D-6E8A-4147-A177-3AD203B41FA5}">
                      <a16:colId xmlns:a16="http://schemas.microsoft.com/office/drawing/2014/main" val="3212130081"/>
                    </a:ext>
                  </a:extLst>
                </a:gridCol>
              </a:tblGrid>
              <a:tr h="407627">
                <a:tc>
                  <a:txBody>
                    <a:bodyPr/>
                    <a:lstStyle/>
                    <a:p>
                      <a:pPr algn="ctr"/>
                      <a:r>
                        <a:rPr lang="en-US" altLang="zh-CN" sz="2000" b="1" dirty="0">
                          <a:latin typeface="微软雅黑" panose="020B0503020204020204" pitchFamily="34" charset="-122"/>
                          <a:ea typeface="微软雅黑" panose="020B0503020204020204" pitchFamily="34" charset="-122"/>
                        </a:rPr>
                        <a:t>CPU</a:t>
                      </a:r>
                      <a:endParaRPr lang="zh-CN" altLang="en-US" sz="2000" b="1" dirty="0">
                        <a:latin typeface="微软雅黑" panose="020B0503020204020204" pitchFamily="34" charset="-122"/>
                        <a:ea typeface="微软雅黑" panose="020B0503020204020204" pitchFamily="34" charset="-122"/>
                      </a:endParaRPr>
                    </a:p>
                  </a:txBody>
                  <a:tcPr/>
                </a:tc>
                <a:tc>
                  <a:txBody>
                    <a:bodyPr/>
                    <a:lstStyle/>
                    <a:p>
                      <a:pPr algn="ctr"/>
                      <a:r>
                        <a:rPr lang="en-US" altLang="zh-CN" sz="2000" b="0" dirty="0">
                          <a:latin typeface="微软雅黑" panose="020B0503020204020204" pitchFamily="34" charset="-122"/>
                          <a:ea typeface="微软雅黑" panose="020B0503020204020204" pitchFamily="34" charset="-122"/>
                        </a:rPr>
                        <a:t>AMD R9 3900X  12</a:t>
                      </a:r>
                      <a:r>
                        <a:rPr lang="zh-CN" altLang="en-US" sz="2000" b="0" dirty="0">
                          <a:latin typeface="微软雅黑" panose="020B0503020204020204" pitchFamily="34" charset="-122"/>
                          <a:ea typeface="微软雅黑" panose="020B0503020204020204" pitchFamily="34" charset="-122"/>
                        </a:rPr>
                        <a:t>核心</a:t>
                      </a:r>
                      <a:r>
                        <a:rPr lang="en-US" altLang="zh-CN" sz="2000" b="0" dirty="0">
                          <a:latin typeface="微软雅黑" panose="020B0503020204020204" pitchFamily="34" charset="-122"/>
                          <a:ea typeface="微软雅黑" panose="020B0503020204020204" pitchFamily="34" charset="-122"/>
                        </a:rPr>
                        <a:t>24</a:t>
                      </a:r>
                      <a:r>
                        <a:rPr lang="zh-CN" altLang="en-US" sz="2000" b="0" dirty="0">
                          <a:latin typeface="微软雅黑" panose="020B0503020204020204" pitchFamily="34" charset="-122"/>
                          <a:ea typeface="微软雅黑" panose="020B0503020204020204" pitchFamily="34" charset="-122"/>
                        </a:rPr>
                        <a:t>线程</a:t>
                      </a:r>
                    </a:p>
                  </a:txBody>
                  <a:tcPr/>
                </a:tc>
                <a:extLst>
                  <a:ext uri="{0D108BD9-81ED-4DB2-BD59-A6C34878D82A}">
                    <a16:rowId xmlns:a16="http://schemas.microsoft.com/office/drawing/2014/main" val="1120838126"/>
                  </a:ext>
                </a:extLst>
              </a:tr>
              <a:tr h="490252">
                <a:tc>
                  <a:txBody>
                    <a:bodyPr/>
                    <a:lstStyle/>
                    <a:p>
                      <a:pPr algn="ctr"/>
                      <a:r>
                        <a:rPr lang="zh-CN" altLang="en-US" sz="2000" b="1" dirty="0">
                          <a:latin typeface="微软雅黑" panose="020B0503020204020204" pitchFamily="34" charset="-122"/>
                          <a:ea typeface="微软雅黑" panose="020B0503020204020204" pitchFamily="34" charset="-122"/>
                        </a:rPr>
                        <a:t>显卡</a:t>
                      </a: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铭瑄 </a:t>
                      </a:r>
                      <a:r>
                        <a:rPr lang="en-US" altLang="zh-CN" sz="2000" b="0" dirty="0">
                          <a:latin typeface="微软雅黑" panose="020B0503020204020204" pitchFamily="34" charset="-122"/>
                          <a:ea typeface="微软雅黑" panose="020B0503020204020204" pitchFamily="34" charset="-122"/>
                        </a:rPr>
                        <a:t>1660S- 6Gb</a:t>
                      </a:r>
                      <a:r>
                        <a:rPr lang="zh-CN" altLang="en-US" sz="2000" b="0" dirty="0">
                          <a:latin typeface="微软雅黑" panose="020B0503020204020204" pitchFamily="34" charset="-122"/>
                          <a:ea typeface="微软雅黑" panose="020B0503020204020204" pitchFamily="34" charset="-122"/>
                        </a:rPr>
                        <a:t>显存</a:t>
                      </a:r>
                    </a:p>
                  </a:txBody>
                  <a:tcPr anchor="ctr"/>
                </a:tc>
                <a:extLst>
                  <a:ext uri="{0D108BD9-81ED-4DB2-BD59-A6C34878D82A}">
                    <a16:rowId xmlns:a16="http://schemas.microsoft.com/office/drawing/2014/main" val="722963132"/>
                  </a:ext>
                </a:extLst>
              </a:tr>
              <a:tr h="490252">
                <a:tc>
                  <a:txBody>
                    <a:bodyPr/>
                    <a:lstStyle/>
                    <a:p>
                      <a:pPr algn="ctr"/>
                      <a:r>
                        <a:rPr lang="zh-CN" altLang="en-US" sz="2000" b="1" dirty="0">
                          <a:latin typeface="微软雅黑" panose="020B0503020204020204" pitchFamily="34" charset="-122"/>
                          <a:ea typeface="微软雅黑" panose="020B0503020204020204" pitchFamily="34" charset="-122"/>
                        </a:rPr>
                        <a:t>内存</a:t>
                      </a: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金士顿 </a:t>
                      </a:r>
                      <a:r>
                        <a:rPr lang="en-US" altLang="zh-CN" sz="2000" b="0" dirty="0">
                          <a:latin typeface="微软雅黑" panose="020B0503020204020204" pitchFamily="34" charset="-122"/>
                          <a:ea typeface="微软雅黑" panose="020B0503020204020204" pitchFamily="34" charset="-122"/>
                        </a:rPr>
                        <a:t>16G*2 3200MHz</a:t>
                      </a:r>
                      <a:endParaRPr lang="zh-CN" altLang="en-US" sz="20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130223784"/>
                  </a:ext>
                </a:extLst>
              </a:tr>
              <a:tr h="490252">
                <a:tc>
                  <a:txBody>
                    <a:bodyPr/>
                    <a:lstStyle/>
                    <a:p>
                      <a:pPr algn="ctr"/>
                      <a:r>
                        <a:rPr lang="zh-CN" altLang="en-US" sz="2000" b="1" dirty="0">
                          <a:latin typeface="微软雅黑" panose="020B0503020204020204" pitchFamily="34" charset="-122"/>
                          <a:ea typeface="微软雅黑" panose="020B0503020204020204" pitchFamily="34" charset="-122"/>
                        </a:rPr>
                        <a:t>主板</a:t>
                      </a: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微星 </a:t>
                      </a:r>
                      <a:r>
                        <a:rPr lang="en-US" altLang="zh-CN" sz="2000" b="0" dirty="0">
                          <a:latin typeface="微软雅黑" panose="020B0503020204020204" pitchFamily="34" charset="-122"/>
                          <a:ea typeface="微软雅黑" panose="020B0503020204020204" pitchFamily="34" charset="-122"/>
                        </a:rPr>
                        <a:t>X570 EDGE WIFI</a:t>
                      </a:r>
                      <a:endParaRPr lang="zh-CN" altLang="en-US" sz="20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2010427302"/>
                  </a:ext>
                </a:extLst>
              </a:tr>
              <a:tr h="490252">
                <a:tc>
                  <a:txBody>
                    <a:bodyPr/>
                    <a:lstStyle/>
                    <a:p>
                      <a:pPr algn="ctr"/>
                      <a:r>
                        <a:rPr lang="zh-CN" altLang="en-US" sz="2000" b="1" dirty="0">
                          <a:latin typeface="微软雅黑" panose="020B0503020204020204" pitchFamily="34" charset="-122"/>
                          <a:ea typeface="微软雅黑" panose="020B0503020204020204" pitchFamily="34" charset="-122"/>
                        </a:rPr>
                        <a:t>固态硬盘</a:t>
                      </a:r>
                    </a:p>
                  </a:txBody>
                  <a:tcPr anchor="ctr"/>
                </a:tc>
                <a:tc>
                  <a:txBody>
                    <a:bodyPr/>
                    <a:lstStyle/>
                    <a:p>
                      <a:pPr algn="ctr"/>
                      <a:r>
                        <a:rPr lang="zh-CN" altLang="en-US" sz="2000" b="0" dirty="0">
                          <a:latin typeface="微软雅黑" panose="020B0503020204020204" pitchFamily="34" charset="-122"/>
                          <a:ea typeface="微软雅黑" panose="020B0503020204020204" pitchFamily="34" charset="-122"/>
                        </a:rPr>
                        <a:t>西部数据</a:t>
                      </a:r>
                      <a:r>
                        <a:rPr lang="en-US" altLang="zh-CN" sz="2000" b="0" dirty="0">
                          <a:latin typeface="微软雅黑" panose="020B0503020204020204" pitchFamily="34" charset="-122"/>
                          <a:ea typeface="微软雅黑" panose="020B0503020204020204" pitchFamily="34" charset="-122"/>
                        </a:rPr>
                        <a:t>512G</a:t>
                      </a:r>
                      <a:endParaRPr lang="zh-CN" altLang="en-US" sz="20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434948821"/>
                  </a:ext>
                </a:extLst>
              </a:tr>
              <a:tr h="490252">
                <a:tc>
                  <a:txBody>
                    <a:bodyPr/>
                    <a:lstStyle/>
                    <a:p>
                      <a:pPr algn="ctr"/>
                      <a:r>
                        <a:rPr lang="zh-CN" altLang="en-US" sz="2000" b="1" dirty="0">
                          <a:latin typeface="微软雅黑" panose="020B0503020204020204" pitchFamily="34" charset="-122"/>
                          <a:ea typeface="微软雅黑" panose="020B0503020204020204" pitchFamily="34" charset="-122"/>
                        </a:rPr>
                        <a:t>显示器</a:t>
                      </a:r>
                    </a:p>
                  </a:txBody>
                  <a:tcPr anchor="ctr"/>
                </a:tc>
                <a:tc>
                  <a:txBody>
                    <a:bodyPr/>
                    <a:lstStyle/>
                    <a:p>
                      <a:pPr algn="ctr"/>
                      <a:r>
                        <a:rPr lang="en-US" altLang="zh-CN" sz="2000" b="0" dirty="0">
                          <a:latin typeface="微软雅黑" panose="020B0503020204020204" pitchFamily="34" charset="-122"/>
                          <a:ea typeface="微软雅黑" panose="020B0503020204020204" pitchFamily="34" charset="-122"/>
                        </a:rPr>
                        <a:t>AOC 23.8</a:t>
                      </a:r>
                      <a:r>
                        <a:rPr lang="zh-CN" altLang="en-US" sz="2000" b="0" dirty="0">
                          <a:latin typeface="微软雅黑" panose="020B0503020204020204" pitchFamily="34" charset="-122"/>
                          <a:ea typeface="微软雅黑" panose="020B0503020204020204" pitchFamily="34" charset="-122"/>
                        </a:rPr>
                        <a:t>英寸 </a:t>
                      </a:r>
                      <a:r>
                        <a:rPr lang="en-US" altLang="zh-CN" sz="2000" b="0" dirty="0">
                          <a:latin typeface="微软雅黑" panose="020B0503020204020204" pitchFamily="34" charset="-122"/>
                          <a:ea typeface="微软雅黑" panose="020B0503020204020204" pitchFamily="34" charset="-122"/>
                        </a:rPr>
                        <a:t>IPS 2K</a:t>
                      </a:r>
                      <a:endParaRPr lang="zh-CN" altLang="en-US" sz="2000" b="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3479937493"/>
                  </a:ext>
                </a:extLst>
              </a:tr>
            </a:tbl>
          </a:graphicData>
        </a:graphic>
      </p:graphicFrame>
    </p:spTree>
    <p:extLst>
      <p:ext uri="{BB962C8B-B14F-4D97-AF65-F5344CB8AC3E}">
        <p14:creationId xmlns:p14="http://schemas.microsoft.com/office/powerpoint/2010/main" val="71261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iterate type="lt">
                                    <p:tmPct val="0"/>
                                  </p:iterate>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2500"/>
                            </p:stCondLst>
                            <p:childTnLst>
                              <p:par>
                                <p:cTn id="27" presetID="26" presetClass="emph" presetSubtype="0" fill="hold" grpId="0" nodeType="afterEffect">
                                  <p:stCondLst>
                                    <p:cond delay="0"/>
                                  </p:stCondLst>
                                  <p:iterate type="lt">
                                    <p:tmPct val="0"/>
                                  </p:iterate>
                                  <p:childTnLst>
                                    <p:animEffect transition="out" filter="fade">
                                      <p:cBhvr>
                                        <p:cTn id="28" dur="500" tmFilter="0, 0; .2, .5; .8, .5; 1, 0"/>
                                        <p:tgtEl>
                                          <p:spTgt spid="7"/>
                                        </p:tgtEl>
                                      </p:cBhvr>
                                    </p:animEffect>
                                    <p:animScale>
                                      <p:cBhvr>
                                        <p:cTn id="29"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animBg="1"/>
      <p:bldP spid="7" grpId="0"/>
      <p:bldP spid="7"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右箭头 28">
            <a:extLst>
              <a:ext uri="{FF2B5EF4-FFF2-40B4-BE49-F238E27FC236}">
                <a16:creationId xmlns:a16="http://schemas.microsoft.com/office/drawing/2014/main" id="{89CB1D69-F442-4E4E-ABC1-309FEB9D8EC8}"/>
              </a:ext>
            </a:extLst>
          </p:cNvPr>
          <p:cNvSpPr/>
          <p:nvPr/>
        </p:nvSpPr>
        <p:spPr>
          <a:xfrm>
            <a:off x="457200"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 name="文本框 4">
            <a:extLst>
              <a:ext uri="{FF2B5EF4-FFF2-40B4-BE49-F238E27FC236}">
                <a16:creationId xmlns:a16="http://schemas.microsoft.com/office/drawing/2014/main" id="{8338D2F6-AF0C-456F-AB1D-1727F78C8E09}"/>
              </a:ext>
            </a:extLst>
          </p:cNvPr>
          <p:cNvSpPr txBox="1">
            <a:spLocks noChangeArrowheads="1"/>
          </p:cNvSpPr>
          <p:nvPr/>
        </p:nvSpPr>
        <p:spPr bwMode="auto">
          <a:xfrm>
            <a:off x="801688"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系统总体设计</a:t>
            </a:r>
          </a:p>
        </p:txBody>
      </p:sp>
      <p:sp>
        <p:nvSpPr>
          <p:cNvPr id="6" name="右箭头 28">
            <a:extLst>
              <a:ext uri="{FF2B5EF4-FFF2-40B4-BE49-F238E27FC236}">
                <a16:creationId xmlns:a16="http://schemas.microsoft.com/office/drawing/2014/main" id="{A656B592-0BCB-4AEB-8FE5-9AC281042597}"/>
              </a:ext>
            </a:extLst>
          </p:cNvPr>
          <p:cNvSpPr/>
          <p:nvPr/>
        </p:nvSpPr>
        <p:spPr>
          <a:xfrm>
            <a:off x="3491333"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7" name="文本框 6">
            <a:extLst>
              <a:ext uri="{FF2B5EF4-FFF2-40B4-BE49-F238E27FC236}">
                <a16:creationId xmlns:a16="http://schemas.microsoft.com/office/drawing/2014/main" id="{D8CD0809-3A65-4B87-873D-6B56A2AE2EC6}"/>
              </a:ext>
            </a:extLst>
          </p:cNvPr>
          <p:cNvSpPr txBox="1">
            <a:spLocks noChangeArrowheads="1"/>
          </p:cNvSpPr>
          <p:nvPr/>
        </p:nvSpPr>
        <p:spPr bwMode="auto">
          <a:xfrm>
            <a:off x="3835821"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软件设计</a:t>
            </a:r>
          </a:p>
        </p:txBody>
      </p:sp>
      <p:graphicFrame>
        <p:nvGraphicFramePr>
          <p:cNvPr id="8" name="图示 7">
            <a:extLst>
              <a:ext uri="{FF2B5EF4-FFF2-40B4-BE49-F238E27FC236}">
                <a16:creationId xmlns:a16="http://schemas.microsoft.com/office/drawing/2014/main" id="{41A4310A-5E24-4EDB-9295-3B2B6BA80B09}"/>
              </a:ext>
            </a:extLst>
          </p:cNvPr>
          <p:cNvGraphicFramePr/>
          <p:nvPr>
            <p:extLst>
              <p:ext uri="{D42A27DB-BD31-4B8C-83A1-F6EECF244321}">
                <p14:modId xmlns:p14="http://schemas.microsoft.com/office/powerpoint/2010/main" val="2801295389"/>
              </p:ext>
            </p:extLst>
          </p:nvPr>
        </p:nvGraphicFramePr>
        <p:xfrm>
          <a:off x="-281649" y="2360036"/>
          <a:ext cx="3268329" cy="436257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图示 8">
            <a:extLst>
              <a:ext uri="{FF2B5EF4-FFF2-40B4-BE49-F238E27FC236}">
                <a16:creationId xmlns:a16="http://schemas.microsoft.com/office/drawing/2014/main" id="{CF87276B-EA33-4B7E-A032-9A6755C29959}"/>
              </a:ext>
            </a:extLst>
          </p:cNvPr>
          <p:cNvGraphicFramePr/>
          <p:nvPr>
            <p:extLst>
              <p:ext uri="{D42A27DB-BD31-4B8C-83A1-F6EECF244321}">
                <p14:modId xmlns:p14="http://schemas.microsoft.com/office/powerpoint/2010/main" val="2402003227"/>
              </p:ext>
            </p:extLst>
          </p:nvPr>
        </p:nvGraphicFramePr>
        <p:xfrm>
          <a:off x="63110" y="859604"/>
          <a:ext cx="2489485" cy="136503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1" name="图片 10">
            <a:extLst>
              <a:ext uri="{FF2B5EF4-FFF2-40B4-BE49-F238E27FC236}">
                <a16:creationId xmlns:a16="http://schemas.microsoft.com/office/drawing/2014/main" id="{79595DAB-8BAF-4ED4-85D9-85A11CFAE5FB}"/>
              </a:ext>
            </a:extLst>
          </p:cNvPr>
          <p:cNvPicPr>
            <a:picLocks noChangeAspect="1"/>
          </p:cNvPicPr>
          <p:nvPr/>
        </p:nvPicPr>
        <p:blipFill>
          <a:blip r:embed="rId13"/>
          <a:stretch>
            <a:fillRect/>
          </a:stretch>
        </p:blipFill>
        <p:spPr>
          <a:xfrm>
            <a:off x="2675495" y="898065"/>
            <a:ext cx="1501146" cy="1448008"/>
          </a:xfrm>
          <a:prstGeom prst="rect">
            <a:avLst/>
          </a:prstGeom>
        </p:spPr>
      </p:pic>
      <p:sp>
        <p:nvSpPr>
          <p:cNvPr id="12" name="文本框 11">
            <a:extLst>
              <a:ext uri="{FF2B5EF4-FFF2-40B4-BE49-F238E27FC236}">
                <a16:creationId xmlns:a16="http://schemas.microsoft.com/office/drawing/2014/main" id="{F0E419CF-DDD9-4767-8EE1-D18E0CA59540}"/>
              </a:ext>
            </a:extLst>
          </p:cNvPr>
          <p:cNvSpPr txBox="1"/>
          <p:nvPr/>
        </p:nvSpPr>
        <p:spPr>
          <a:xfrm>
            <a:off x="4745928" y="6341572"/>
            <a:ext cx="3030763"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系统主界面示意图</a:t>
            </a:r>
          </a:p>
        </p:txBody>
      </p:sp>
      <p:pic>
        <p:nvPicPr>
          <p:cNvPr id="14" name="图片 13">
            <a:extLst>
              <a:ext uri="{FF2B5EF4-FFF2-40B4-BE49-F238E27FC236}">
                <a16:creationId xmlns:a16="http://schemas.microsoft.com/office/drawing/2014/main" id="{8547C779-77E5-442A-8046-E01CBC396C9F}"/>
              </a:ext>
            </a:extLst>
          </p:cNvPr>
          <p:cNvPicPr>
            <a:picLocks noChangeAspect="1"/>
          </p:cNvPicPr>
          <p:nvPr/>
        </p:nvPicPr>
        <p:blipFill>
          <a:blip r:embed="rId14"/>
          <a:stretch>
            <a:fillRect/>
          </a:stretch>
        </p:blipFill>
        <p:spPr>
          <a:xfrm>
            <a:off x="2677186" y="2725318"/>
            <a:ext cx="6404670" cy="3562063"/>
          </a:xfrm>
          <a:prstGeom prst="rect">
            <a:avLst/>
          </a:prstGeom>
        </p:spPr>
      </p:pic>
      <p:cxnSp>
        <p:nvCxnSpPr>
          <p:cNvPr id="15" name="直接箭头连接符 14">
            <a:extLst>
              <a:ext uri="{FF2B5EF4-FFF2-40B4-BE49-F238E27FC236}">
                <a16:creationId xmlns:a16="http://schemas.microsoft.com/office/drawing/2014/main" id="{FB11C287-0AE0-4624-97EB-BD7D23B66332}"/>
              </a:ext>
            </a:extLst>
          </p:cNvPr>
          <p:cNvCxnSpPr>
            <a:cxnSpLocks/>
          </p:cNvCxnSpPr>
          <p:nvPr/>
        </p:nvCxnSpPr>
        <p:spPr>
          <a:xfrm flipV="1">
            <a:off x="3448207" y="1425944"/>
            <a:ext cx="1851298" cy="264401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CC1AD5E1-2B84-4949-A4E1-64130AB5D69A}"/>
              </a:ext>
            </a:extLst>
          </p:cNvPr>
          <p:cNvCxnSpPr>
            <a:cxnSpLocks/>
          </p:cNvCxnSpPr>
          <p:nvPr/>
        </p:nvCxnSpPr>
        <p:spPr>
          <a:xfrm flipV="1">
            <a:off x="4152123" y="2444907"/>
            <a:ext cx="2112473" cy="31255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84E3F6C7-305E-4A70-86ED-86B65081FC70}"/>
              </a:ext>
            </a:extLst>
          </p:cNvPr>
          <p:cNvCxnSpPr>
            <a:cxnSpLocks/>
          </p:cNvCxnSpPr>
          <p:nvPr/>
        </p:nvCxnSpPr>
        <p:spPr>
          <a:xfrm flipV="1">
            <a:off x="7409438" y="2507185"/>
            <a:ext cx="828720" cy="14391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2DF1AA3A-EF4A-45C6-9CF3-77A053AAAC96}"/>
              </a:ext>
            </a:extLst>
          </p:cNvPr>
          <p:cNvCxnSpPr>
            <a:cxnSpLocks/>
          </p:cNvCxnSpPr>
          <p:nvPr/>
        </p:nvCxnSpPr>
        <p:spPr>
          <a:xfrm flipV="1">
            <a:off x="3327410" y="2353225"/>
            <a:ext cx="0" cy="73239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箭头: 右弧形 31">
            <a:extLst>
              <a:ext uri="{FF2B5EF4-FFF2-40B4-BE49-F238E27FC236}">
                <a16:creationId xmlns:a16="http://schemas.microsoft.com/office/drawing/2014/main" id="{1C072DC2-162F-4E79-8ABB-2F2FCB0E2397}"/>
              </a:ext>
            </a:extLst>
          </p:cNvPr>
          <p:cNvSpPr/>
          <p:nvPr/>
        </p:nvSpPr>
        <p:spPr>
          <a:xfrm rot="10800000" flipH="1">
            <a:off x="1704818" y="2346073"/>
            <a:ext cx="509150" cy="1213872"/>
          </a:xfrm>
          <a:prstGeom prst="curvedLef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7" name="组合 36">
            <a:extLst>
              <a:ext uri="{FF2B5EF4-FFF2-40B4-BE49-F238E27FC236}">
                <a16:creationId xmlns:a16="http://schemas.microsoft.com/office/drawing/2014/main" id="{549D7409-79AD-4EC3-A1ED-6DD364EF2C05}"/>
              </a:ext>
            </a:extLst>
          </p:cNvPr>
          <p:cNvGrpSpPr/>
          <p:nvPr/>
        </p:nvGrpSpPr>
        <p:grpSpPr>
          <a:xfrm>
            <a:off x="4572000" y="1043192"/>
            <a:ext cx="2035324" cy="341641"/>
            <a:chOff x="10812096" y="720641"/>
            <a:chExt cx="1519893" cy="341641"/>
          </a:xfrm>
        </p:grpSpPr>
        <p:sp>
          <p:nvSpPr>
            <p:cNvPr id="38" name="矩形 37">
              <a:extLst>
                <a:ext uri="{FF2B5EF4-FFF2-40B4-BE49-F238E27FC236}">
                  <a16:creationId xmlns:a16="http://schemas.microsoft.com/office/drawing/2014/main" id="{1BAE74C4-9589-4B60-B6AA-3DDF5BCC02ED}"/>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文本框 38">
              <a:extLst>
                <a:ext uri="{FF2B5EF4-FFF2-40B4-BE49-F238E27FC236}">
                  <a16:creationId xmlns:a16="http://schemas.microsoft.com/office/drawing/2014/main" id="{E727C761-C201-4A7C-B10F-C169AC267951}"/>
                </a:ext>
              </a:extLst>
            </p:cNvPr>
            <p:cNvSpPr txBox="1"/>
            <p:nvPr/>
          </p:nvSpPr>
          <p:spPr>
            <a:xfrm>
              <a:off x="10812096" y="754505"/>
              <a:ext cx="1519893" cy="307777"/>
            </a:xfrm>
            <a:prstGeom prst="rect">
              <a:avLst/>
            </a:prstGeom>
            <a:noFill/>
          </p:spPr>
          <p:txBody>
            <a:bodyPr wrap="square" rtlCol="0">
              <a:spAutoFit/>
            </a:bodyPr>
            <a:lstStyle/>
            <a:p>
              <a:pPr algn="ctr"/>
              <a:r>
                <a:rPr lang="zh-CN" altLang="en-US" sz="1400" b="1" dirty="0">
                  <a:latin typeface="+mn-ea"/>
                  <a:ea typeface="+mn-ea"/>
                </a:rPr>
                <a:t>功能模块选择区</a:t>
              </a:r>
            </a:p>
          </p:txBody>
        </p:sp>
      </p:grpSp>
      <p:grpSp>
        <p:nvGrpSpPr>
          <p:cNvPr id="40" name="组合 39">
            <a:extLst>
              <a:ext uri="{FF2B5EF4-FFF2-40B4-BE49-F238E27FC236}">
                <a16:creationId xmlns:a16="http://schemas.microsoft.com/office/drawing/2014/main" id="{A8FDF882-E99B-49D3-B9A1-BA92BA4E9621}"/>
              </a:ext>
            </a:extLst>
          </p:cNvPr>
          <p:cNvGrpSpPr/>
          <p:nvPr/>
        </p:nvGrpSpPr>
        <p:grpSpPr>
          <a:xfrm>
            <a:off x="4974739" y="2088052"/>
            <a:ext cx="2464443" cy="341641"/>
            <a:chOff x="10812096" y="720641"/>
            <a:chExt cx="1519893" cy="341641"/>
          </a:xfrm>
        </p:grpSpPr>
        <p:sp>
          <p:nvSpPr>
            <p:cNvPr id="41" name="矩形 40">
              <a:extLst>
                <a:ext uri="{FF2B5EF4-FFF2-40B4-BE49-F238E27FC236}">
                  <a16:creationId xmlns:a16="http://schemas.microsoft.com/office/drawing/2014/main" id="{CE85673B-4CD9-4628-8E1B-5BC49BCB7EF1}"/>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文本框 41">
              <a:extLst>
                <a:ext uri="{FF2B5EF4-FFF2-40B4-BE49-F238E27FC236}">
                  <a16:creationId xmlns:a16="http://schemas.microsoft.com/office/drawing/2014/main" id="{D8BD45B3-A0AD-44E0-95E7-94AC6D321F21}"/>
                </a:ext>
              </a:extLst>
            </p:cNvPr>
            <p:cNvSpPr txBox="1"/>
            <p:nvPr/>
          </p:nvSpPr>
          <p:spPr>
            <a:xfrm>
              <a:off x="10812096" y="754505"/>
              <a:ext cx="1519893" cy="307777"/>
            </a:xfrm>
            <a:prstGeom prst="rect">
              <a:avLst/>
            </a:prstGeom>
            <a:noFill/>
          </p:spPr>
          <p:txBody>
            <a:bodyPr wrap="square" rtlCol="0">
              <a:spAutoFit/>
            </a:bodyPr>
            <a:lstStyle/>
            <a:p>
              <a:pPr algn="ctr"/>
              <a:r>
                <a:rPr lang="zh-CN" altLang="en-US" sz="1400" b="1" dirty="0">
                  <a:latin typeface="+mn-ea"/>
                  <a:ea typeface="+mn-ea"/>
                </a:rPr>
                <a:t>最近维修项目浏览区</a:t>
              </a:r>
            </a:p>
          </p:txBody>
        </p:sp>
      </p:grpSp>
      <p:grpSp>
        <p:nvGrpSpPr>
          <p:cNvPr id="43" name="组合 42">
            <a:extLst>
              <a:ext uri="{FF2B5EF4-FFF2-40B4-BE49-F238E27FC236}">
                <a16:creationId xmlns:a16="http://schemas.microsoft.com/office/drawing/2014/main" id="{61F7F46E-E551-4E22-B4DC-A808FCE76DC7}"/>
              </a:ext>
            </a:extLst>
          </p:cNvPr>
          <p:cNvGrpSpPr/>
          <p:nvPr/>
        </p:nvGrpSpPr>
        <p:grpSpPr>
          <a:xfrm>
            <a:off x="7409438" y="2103790"/>
            <a:ext cx="1604955" cy="341641"/>
            <a:chOff x="10812096" y="720641"/>
            <a:chExt cx="1519893" cy="341641"/>
          </a:xfrm>
        </p:grpSpPr>
        <p:sp>
          <p:nvSpPr>
            <p:cNvPr id="44" name="矩形 43">
              <a:extLst>
                <a:ext uri="{FF2B5EF4-FFF2-40B4-BE49-F238E27FC236}">
                  <a16:creationId xmlns:a16="http://schemas.microsoft.com/office/drawing/2014/main" id="{8C7B67DD-1D60-45FE-A6EB-94A560AF704A}"/>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文本框 44">
              <a:extLst>
                <a:ext uri="{FF2B5EF4-FFF2-40B4-BE49-F238E27FC236}">
                  <a16:creationId xmlns:a16="http://schemas.microsoft.com/office/drawing/2014/main" id="{DB95192A-FA96-42E9-B326-9EC6ECB0C676}"/>
                </a:ext>
              </a:extLst>
            </p:cNvPr>
            <p:cNvSpPr txBox="1"/>
            <p:nvPr/>
          </p:nvSpPr>
          <p:spPr>
            <a:xfrm>
              <a:off x="10812096" y="754505"/>
              <a:ext cx="1519893" cy="307777"/>
            </a:xfrm>
            <a:prstGeom prst="rect">
              <a:avLst/>
            </a:prstGeom>
            <a:noFill/>
          </p:spPr>
          <p:txBody>
            <a:bodyPr wrap="square" rtlCol="0">
              <a:spAutoFit/>
            </a:bodyPr>
            <a:lstStyle/>
            <a:p>
              <a:pPr algn="ctr"/>
              <a:r>
                <a:rPr lang="zh-CN" altLang="en-US" sz="1400" b="1" dirty="0">
                  <a:latin typeface="+mn-ea"/>
                  <a:ea typeface="+mn-ea"/>
                </a:rPr>
                <a:t>主功能区</a:t>
              </a:r>
            </a:p>
          </p:txBody>
        </p:sp>
      </p:grpSp>
      <p:sp>
        <p:nvSpPr>
          <p:cNvPr id="47" name="椭圆 46">
            <a:extLst>
              <a:ext uri="{FF2B5EF4-FFF2-40B4-BE49-F238E27FC236}">
                <a16:creationId xmlns:a16="http://schemas.microsoft.com/office/drawing/2014/main" id="{2B221D37-F56D-4C32-A3BA-474E8D3A5EFF}"/>
              </a:ext>
            </a:extLst>
          </p:cNvPr>
          <p:cNvSpPr/>
          <p:nvPr/>
        </p:nvSpPr>
        <p:spPr>
          <a:xfrm>
            <a:off x="3363942" y="4042844"/>
            <a:ext cx="127391" cy="1084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椭圆 47">
            <a:extLst>
              <a:ext uri="{FF2B5EF4-FFF2-40B4-BE49-F238E27FC236}">
                <a16:creationId xmlns:a16="http://schemas.microsoft.com/office/drawing/2014/main" id="{75683B8C-FB5C-44FA-B6E2-03BA552C14B8}"/>
              </a:ext>
            </a:extLst>
          </p:cNvPr>
          <p:cNvSpPr/>
          <p:nvPr/>
        </p:nvSpPr>
        <p:spPr>
          <a:xfrm>
            <a:off x="4079274" y="5544458"/>
            <a:ext cx="127391" cy="1084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椭圆 48">
            <a:extLst>
              <a:ext uri="{FF2B5EF4-FFF2-40B4-BE49-F238E27FC236}">
                <a16:creationId xmlns:a16="http://schemas.microsoft.com/office/drawing/2014/main" id="{7832680B-1D99-4F16-B1E1-789A70764056}"/>
              </a:ext>
            </a:extLst>
          </p:cNvPr>
          <p:cNvSpPr/>
          <p:nvPr/>
        </p:nvSpPr>
        <p:spPr>
          <a:xfrm>
            <a:off x="7347294" y="3915861"/>
            <a:ext cx="127391" cy="1084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323334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iterate type="lt">
                                    <p:tmPct val="0"/>
                                  </p:iterate>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2500"/>
                            </p:stCondLst>
                            <p:childTnLst>
                              <p:par>
                                <p:cTn id="27" presetID="26" presetClass="emph" presetSubtype="0" fill="hold" grpId="0" nodeType="afterEffect">
                                  <p:stCondLst>
                                    <p:cond delay="0"/>
                                  </p:stCondLst>
                                  <p:iterate type="lt">
                                    <p:tmPct val="0"/>
                                  </p:iterate>
                                  <p:childTnLst>
                                    <p:animEffect transition="out" filter="fade">
                                      <p:cBhvr>
                                        <p:cTn id="28" dur="500" tmFilter="0, 0; .2, .5; .8, .5; 1, 0"/>
                                        <p:tgtEl>
                                          <p:spTgt spid="7"/>
                                        </p:tgtEl>
                                      </p:cBhvr>
                                    </p:animEffect>
                                    <p:animScale>
                                      <p:cBhvr>
                                        <p:cTn id="29"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animBg="1"/>
      <p:bldP spid="7" grpId="0"/>
      <p:bldP spid="7"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右箭头 28">
            <a:extLst>
              <a:ext uri="{FF2B5EF4-FFF2-40B4-BE49-F238E27FC236}">
                <a16:creationId xmlns:a16="http://schemas.microsoft.com/office/drawing/2014/main" id="{C3BB3D4E-AD5B-4E75-BCA4-522FBBA061AA}"/>
              </a:ext>
            </a:extLst>
          </p:cNvPr>
          <p:cNvSpPr/>
          <p:nvPr/>
        </p:nvSpPr>
        <p:spPr>
          <a:xfrm>
            <a:off x="457200"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 name="文本框 4">
            <a:extLst>
              <a:ext uri="{FF2B5EF4-FFF2-40B4-BE49-F238E27FC236}">
                <a16:creationId xmlns:a16="http://schemas.microsoft.com/office/drawing/2014/main" id="{206D3459-3D02-4201-AB3F-883017A0C6DE}"/>
              </a:ext>
            </a:extLst>
          </p:cNvPr>
          <p:cNvSpPr txBox="1">
            <a:spLocks noChangeArrowheads="1"/>
          </p:cNvSpPr>
          <p:nvPr/>
        </p:nvSpPr>
        <p:spPr bwMode="auto">
          <a:xfrm>
            <a:off x="801688"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系统总体设计</a:t>
            </a:r>
          </a:p>
        </p:txBody>
      </p:sp>
      <p:sp>
        <p:nvSpPr>
          <p:cNvPr id="6" name="右箭头 28">
            <a:extLst>
              <a:ext uri="{FF2B5EF4-FFF2-40B4-BE49-F238E27FC236}">
                <a16:creationId xmlns:a16="http://schemas.microsoft.com/office/drawing/2014/main" id="{E8157B88-5A68-459B-BBBD-926AB959F854}"/>
              </a:ext>
            </a:extLst>
          </p:cNvPr>
          <p:cNvSpPr/>
          <p:nvPr/>
        </p:nvSpPr>
        <p:spPr>
          <a:xfrm>
            <a:off x="3491333"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7" name="文本框 6">
            <a:extLst>
              <a:ext uri="{FF2B5EF4-FFF2-40B4-BE49-F238E27FC236}">
                <a16:creationId xmlns:a16="http://schemas.microsoft.com/office/drawing/2014/main" id="{791AF01A-EB01-42AE-9E6B-C0F3BED82615}"/>
              </a:ext>
            </a:extLst>
          </p:cNvPr>
          <p:cNvSpPr txBox="1">
            <a:spLocks noChangeArrowheads="1"/>
          </p:cNvSpPr>
          <p:nvPr/>
        </p:nvSpPr>
        <p:spPr bwMode="auto">
          <a:xfrm>
            <a:off x="3835821"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软件设计</a:t>
            </a:r>
          </a:p>
        </p:txBody>
      </p:sp>
      <p:graphicFrame>
        <p:nvGraphicFramePr>
          <p:cNvPr id="8" name="图示 7">
            <a:extLst>
              <a:ext uri="{FF2B5EF4-FFF2-40B4-BE49-F238E27FC236}">
                <a16:creationId xmlns:a16="http://schemas.microsoft.com/office/drawing/2014/main" id="{D931AB15-C70F-49B3-A45F-745673A7C300}"/>
              </a:ext>
            </a:extLst>
          </p:cNvPr>
          <p:cNvGraphicFramePr/>
          <p:nvPr>
            <p:extLst>
              <p:ext uri="{D42A27DB-BD31-4B8C-83A1-F6EECF244321}">
                <p14:modId xmlns:p14="http://schemas.microsoft.com/office/powerpoint/2010/main" val="2984970581"/>
              </p:ext>
            </p:extLst>
          </p:nvPr>
        </p:nvGraphicFramePr>
        <p:xfrm>
          <a:off x="-277742" y="2957156"/>
          <a:ext cx="3509213" cy="3776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图示 8">
            <a:extLst>
              <a:ext uri="{FF2B5EF4-FFF2-40B4-BE49-F238E27FC236}">
                <a16:creationId xmlns:a16="http://schemas.microsoft.com/office/drawing/2014/main" id="{7845B3E2-8593-40FD-8AD8-14E3B115CF57}"/>
              </a:ext>
            </a:extLst>
          </p:cNvPr>
          <p:cNvGraphicFramePr/>
          <p:nvPr>
            <p:extLst>
              <p:ext uri="{D42A27DB-BD31-4B8C-83A1-F6EECF244321}">
                <p14:modId xmlns:p14="http://schemas.microsoft.com/office/powerpoint/2010/main" val="961799623"/>
              </p:ext>
            </p:extLst>
          </p:nvPr>
        </p:nvGraphicFramePr>
        <p:xfrm>
          <a:off x="74360" y="951637"/>
          <a:ext cx="2756883" cy="144982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文本框 9">
            <a:extLst>
              <a:ext uri="{FF2B5EF4-FFF2-40B4-BE49-F238E27FC236}">
                <a16:creationId xmlns:a16="http://schemas.microsoft.com/office/drawing/2014/main" id="{D209D66C-FDF4-4C23-B93A-08CA62E07448}"/>
              </a:ext>
            </a:extLst>
          </p:cNvPr>
          <p:cNvSpPr txBox="1"/>
          <p:nvPr/>
        </p:nvSpPr>
        <p:spPr>
          <a:xfrm>
            <a:off x="3491333" y="6382723"/>
            <a:ext cx="5716423" cy="461665"/>
          </a:xfrm>
          <a:prstGeom prst="rect">
            <a:avLst/>
          </a:prstGeom>
          <a:noFill/>
        </p:spPr>
        <p:txBody>
          <a:bodyPr wrap="square" rtlCol="0">
            <a:spAutoFit/>
          </a:bodyPr>
          <a:lstStyle/>
          <a:p>
            <a:r>
              <a:rPr lang="zh-CN" altLang="en-US" sz="2400" b="1" dirty="0">
                <a:latin typeface="+mn-ea"/>
                <a:ea typeface="+mn-ea"/>
              </a:rPr>
              <a:t>系统维修标记信息管理模块界面示意图</a:t>
            </a:r>
          </a:p>
        </p:txBody>
      </p:sp>
      <p:grpSp>
        <p:nvGrpSpPr>
          <p:cNvPr id="11" name="组合 10">
            <a:extLst>
              <a:ext uri="{FF2B5EF4-FFF2-40B4-BE49-F238E27FC236}">
                <a16:creationId xmlns:a16="http://schemas.microsoft.com/office/drawing/2014/main" id="{0DE04C0B-EFD3-4745-A980-ECE98BC10C5A}"/>
              </a:ext>
            </a:extLst>
          </p:cNvPr>
          <p:cNvGrpSpPr/>
          <p:nvPr/>
        </p:nvGrpSpPr>
        <p:grpSpPr>
          <a:xfrm>
            <a:off x="4009339" y="737810"/>
            <a:ext cx="1519893" cy="525798"/>
            <a:chOff x="10808474" y="720641"/>
            <a:chExt cx="1519893" cy="341641"/>
          </a:xfrm>
        </p:grpSpPr>
        <p:sp>
          <p:nvSpPr>
            <p:cNvPr id="12" name="矩形 11">
              <a:extLst>
                <a:ext uri="{FF2B5EF4-FFF2-40B4-BE49-F238E27FC236}">
                  <a16:creationId xmlns:a16="http://schemas.microsoft.com/office/drawing/2014/main" id="{FB8780C9-4AF0-42A2-B359-B8EBA167F0A5}"/>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a:extLst>
                <a:ext uri="{FF2B5EF4-FFF2-40B4-BE49-F238E27FC236}">
                  <a16:creationId xmlns:a16="http://schemas.microsoft.com/office/drawing/2014/main" id="{C0B9A9DA-3E28-4AC1-9C0E-90C9F4086BB1}"/>
                </a:ext>
              </a:extLst>
            </p:cNvPr>
            <p:cNvSpPr txBox="1"/>
            <p:nvPr/>
          </p:nvSpPr>
          <p:spPr>
            <a:xfrm>
              <a:off x="10808474" y="720641"/>
              <a:ext cx="1519893" cy="339966"/>
            </a:xfrm>
            <a:prstGeom prst="rect">
              <a:avLst/>
            </a:prstGeom>
            <a:noFill/>
          </p:spPr>
          <p:txBody>
            <a:bodyPr wrap="square" rtlCol="0">
              <a:spAutoFit/>
            </a:bodyPr>
            <a:lstStyle/>
            <a:p>
              <a:pPr algn="ctr"/>
              <a:r>
                <a:rPr lang="zh-CN" altLang="en-US" sz="1400" b="1" dirty="0">
                  <a:latin typeface="+mn-ea"/>
                  <a:ea typeface="+mn-ea"/>
                </a:rPr>
                <a:t>其他信息</a:t>
              </a:r>
              <a:endParaRPr lang="en-US" altLang="zh-CN" sz="1400" b="1" dirty="0">
                <a:latin typeface="+mn-ea"/>
                <a:ea typeface="+mn-ea"/>
              </a:endParaRPr>
            </a:p>
            <a:p>
              <a:pPr algn="ctr"/>
              <a:r>
                <a:rPr lang="zh-CN" altLang="en-US" sz="1400" b="1" dirty="0">
                  <a:latin typeface="+mn-ea"/>
                  <a:ea typeface="+mn-ea"/>
                </a:rPr>
                <a:t>录入区</a:t>
              </a:r>
            </a:p>
          </p:txBody>
        </p:sp>
      </p:grpSp>
      <p:pic>
        <p:nvPicPr>
          <p:cNvPr id="14" name="图片 13">
            <a:extLst>
              <a:ext uri="{FF2B5EF4-FFF2-40B4-BE49-F238E27FC236}">
                <a16:creationId xmlns:a16="http://schemas.microsoft.com/office/drawing/2014/main" id="{E4898911-A832-4219-9842-034F0D5D2B5B}"/>
              </a:ext>
            </a:extLst>
          </p:cNvPr>
          <p:cNvPicPr>
            <a:picLocks noChangeAspect="1"/>
          </p:cNvPicPr>
          <p:nvPr/>
        </p:nvPicPr>
        <p:blipFill>
          <a:blip r:embed="rId13"/>
          <a:stretch>
            <a:fillRect/>
          </a:stretch>
        </p:blipFill>
        <p:spPr>
          <a:xfrm>
            <a:off x="2905603" y="1403531"/>
            <a:ext cx="6164037" cy="4895555"/>
          </a:xfrm>
          <a:prstGeom prst="rect">
            <a:avLst/>
          </a:prstGeom>
        </p:spPr>
      </p:pic>
      <p:cxnSp>
        <p:nvCxnSpPr>
          <p:cNvPr id="15" name="直接箭头连接符 14">
            <a:extLst>
              <a:ext uri="{FF2B5EF4-FFF2-40B4-BE49-F238E27FC236}">
                <a16:creationId xmlns:a16="http://schemas.microsoft.com/office/drawing/2014/main" id="{CC732799-3437-4333-A13C-49553E97B83C}"/>
              </a:ext>
            </a:extLst>
          </p:cNvPr>
          <p:cNvCxnSpPr>
            <a:cxnSpLocks/>
          </p:cNvCxnSpPr>
          <p:nvPr/>
        </p:nvCxnSpPr>
        <p:spPr>
          <a:xfrm flipH="1" flipV="1">
            <a:off x="7574380" y="1283275"/>
            <a:ext cx="587942" cy="189493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70B446FE-599A-4D6F-A240-08856B5D10AF}"/>
              </a:ext>
            </a:extLst>
          </p:cNvPr>
          <p:cNvCxnSpPr>
            <a:cxnSpLocks/>
          </p:cNvCxnSpPr>
          <p:nvPr/>
        </p:nvCxnSpPr>
        <p:spPr>
          <a:xfrm flipH="1" flipV="1">
            <a:off x="4461035" y="1309297"/>
            <a:ext cx="573091" cy="18689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FB08C295-1E51-4EDF-AC67-26C1CA2C7B72}"/>
              </a:ext>
            </a:extLst>
          </p:cNvPr>
          <p:cNvCxnSpPr>
            <a:cxnSpLocks/>
          </p:cNvCxnSpPr>
          <p:nvPr/>
        </p:nvCxnSpPr>
        <p:spPr>
          <a:xfrm flipH="1" flipV="1">
            <a:off x="3418618" y="1281021"/>
            <a:ext cx="1337766" cy="43950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8" name="组合 17">
            <a:extLst>
              <a:ext uri="{FF2B5EF4-FFF2-40B4-BE49-F238E27FC236}">
                <a16:creationId xmlns:a16="http://schemas.microsoft.com/office/drawing/2014/main" id="{53FDE31B-25B7-4B51-8358-43062CE67678}"/>
              </a:ext>
            </a:extLst>
          </p:cNvPr>
          <p:cNvGrpSpPr/>
          <p:nvPr/>
        </p:nvGrpSpPr>
        <p:grpSpPr>
          <a:xfrm>
            <a:off x="6870532" y="742851"/>
            <a:ext cx="1519893" cy="525798"/>
            <a:chOff x="10808474" y="720641"/>
            <a:chExt cx="1519893" cy="341641"/>
          </a:xfrm>
        </p:grpSpPr>
        <p:sp>
          <p:nvSpPr>
            <p:cNvPr id="20" name="矩形 19">
              <a:extLst>
                <a:ext uri="{FF2B5EF4-FFF2-40B4-BE49-F238E27FC236}">
                  <a16:creationId xmlns:a16="http://schemas.microsoft.com/office/drawing/2014/main" id="{B69FCCDF-9931-449B-BA5B-D5BFF79281EA}"/>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文本框 20">
              <a:extLst>
                <a:ext uri="{FF2B5EF4-FFF2-40B4-BE49-F238E27FC236}">
                  <a16:creationId xmlns:a16="http://schemas.microsoft.com/office/drawing/2014/main" id="{63A3CC51-A8E6-4610-9246-16EE912DF561}"/>
                </a:ext>
              </a:extLst>
            </p:cNvPr>
            <p:cNvSpPr txBox="1"/>
            <p:nvPr/>
          </p:nvSpPr>
          <p:spPr>
            <a:xfrm>
              <a:off x="10808474" y="720641"/>
              <a:ext cx="1519893" cy="339966"/>
            </a:xfrm>
            <a:prstGeom prst="rect">
              <a:avLst/>
            </a:prstGeom>
            <a:noFill/>
          </p:spPr>
          <p:txBody>
            <a:bodyPr wrap="square" rtlCol="0">
              <a:spAutoFit/>
            </a:bodyPr>
            <a:lstStyle/>
            <a:p>
              <a:pPr algn="ctr"/>
              <a:r>
                <a:rPr lang="zh-CN" altLang="en-US" sz="1400" b="1" dirty="0">
                  <a:latin typeface="+mn-ea"/>
                  <a:ea typeface="+mn-ea"/>
                </a:rPr>
                <a:t>文本信息</a:t>
              </a:r>
              <a:endParaRPr lang="en-US" altLang="zh-CN" sz="1400" b="1" dirty="0">
                <a:latin typeface="+mn-ea"/>
                <a:ea typeface="+mn-ea"/>
              </a:endParaRPr>
            </a:p>
            <a:p>
              <a:pPr algn="ctr"/>
              <a:r>
                <a:rPr lang="zh-CN" altLang="en-US" sz="1400" b="1" dirty="0">
                  <a:latin typeface="+mn-ea"/>
                  <a:ea typeface="+mn-ea"/>
                </a:rPr>
                <a:t>录入区</a:t>
              </a:r>
            </a:p>
          </p:txBody>
        </p:sp>
      </p:grpSp>
      <p:grpSp>
        <p:nvGrpSpPr>
          <p:cNvPr id="22" name="组合 21">
            <a:extLst>
              <a:ext uri="{FF2B5EF4-FFF2-40B4-BE49-F238E27FC236}">
                <a16:creationId xmlns:a16="http://schemas.microsoft.com/office/drawing/2014/main" id="{E95B1527-C03C-4292-A77A-68E3723D87A6}"/>
              </a:ext>
            </a:extLst>
          </p:cNvPr>
          <p:cNvGrpSpPr/>
          <p:nvPr/>
        </p:nvGrpSpPr>
        <p:grpSpPr>
          <a:xfrm>
            <a:off x="2717549" y="741611"/>
            <a:ext cx="1519893" cy="525798"/>
            <a:chOff x="10808474" y="720641"/>
            <a:chExt cx="1519893" cy="341641"/>
          </a:xfrm>
        </p:grpSpPr>
        <p:sp>
          <p:nvSpPr>
            <p:cNvPr id="23" name="矩形 22">
              <a:extLst>
                <a:ext uri="{FF2B5EF4-FFF2-40B4-BE49-F238E27FC236}">
                  <a16:creationId xmlns:a16="http://schemas.microsoft.com/office/drawing/2014/main" id="{51D3C693-4D50-41C9-A121-11AF5C7F8046}"/>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文本框 23">
              <a:extLst>
                <a:ext uri="{FF2B5EF4-FFF2-40B4-BE49-F238E27FC236}">
                  <a16:creationId xmlns:a16="http://schemas.microsoft.com/office/drawing/2014/main" id="{ED17AC8C-C5E6-4A1D-8195-12B6B336637D}"/>
                </a:ext>
              </a:extLst>
            </p:cNvPr>
            <p:cNvSpPr txBox="1"/>
            <p:nvPr/>
          </p:nvSpPr>
          <p:spPr>
            <a:xfrm>
              <a:off x="10808474" y="720641"/>
              <a:ext cx="1519893" cy="339966"/>
            </a:xfrm>
            <a:prstGeom prst="rect">
              <a:avLst/>
            </a:prstGeom>
            <a:noFill/>
          </p:spPr>
          <p:txBody>
            <a:bodyPr wrap="square" rtlCol="0">
              <a:spAutoFit/>
            </a:bodyPr>
            <a:lstStyle/>
            <a:p>
              <a:pPr algn="ctr"/>
              <a:r>
                <a:rPr lang="zh-CN" altLang="en-US" sz="1400" b="1" dirty="0">
                  <a:latin typeface="+mn-ea"/>
                  <a:ea typeface="+mn-ea"/>
                </a:rPr>
                <a:t>信息树结构</a:t>
              </a:r>
              <a:endParaRPr lang="en-US" altLang="zh-CN" sz="1400" b="1" dirty="0">
                <a:latin typeface="+mn-ea"/>
                <a:ea typeface="+mn-ea"/>
              </a:endParaRPr>
            </a:p>
            <a:p>
              <a:pPr algn="ctr"/>
              <a:r>
                <a:rPr lang="zh-CN" altLang="en-US" sz="1400" b="1" dirty="0">
                  <a:latin typeface="+mn-ea"/>
                  <a:ea typeface="+mn-ea"/>
                </a:rPr>
                <a:t>浏览区</a:t>
              </a:r>
            </a:p>
          </p:txBody>
        </p:sp>
      </p:grpSp>
      <p:grpSp>
        <p:nvGrpSpPr>
          <p:cNvPr id="25" name="组合 24">
            <a:extLst>
              <a:ext uri="{FF2B5EF4-FFF2-40B4-BE49-F238E27FC236}">
                <a16:creationId xmlns:a16="http://schemas.microsoft.com/office/drawing/2014/main" id="{24962E72-AA3C-4C4E-B88B-FD259CF0F403}"/>
              </a:ext>
            </a:extLst>
          </p:cNvPr>
          <p:cNvGrpSpPr/>
          <p:nvPr/>
        </p:nvGrpSpPr>
        <p:grpSpPr>
          <a:xfrm>
            <a:off x="5407777" y="757685"/>
            <a:ext cx="1519893" cy="525798"/>
            <a:chOff x="10808474" y="720641"/>
            <a:chExt cx="1519893" cy="341641"/>
          </a:xfrm>
        </p:grpSpPr>
        <p:sp>
          <p:nvSpPr>
            <p:cNvPr id="26" name="矩形 25">
              <a:extLst>
                <a:ext uri="{FF2B5EF4-FFF2-40B4-BE49-F238E27FC236}">
                  <a16:creationId xmlns:a16="http://schemas.microsoft.com/office/drawing/2014/main" id="{E348404E-EF9C-495F-A8D0-0E60B0243CEA}"/>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文本框 26">
              <a:extLst>
                <a:ext uri="{FF2B5EF4-FFF2-40B4-BE49-F238E27FC236}">
                  <a16:creationId xmlns:a16="http://schemas.microsoft.com/office/drawing/2014/main" id="{66037BC5-6A0B-4C12-871C-ED6D4FF108B3}"/>
                </a:ext>
              </a:extLst>
            </p:cNvPr>
            <p:cNvSpPr txBox="1"/>
            <p:nvPr/>
          </p:nvSpPr>
          <p:spPr>
            <a:xfrm>
              <a:off x="10808474" y="720641"/>
              <a:ext cx="1519893" cy="339966"/>
            </a:xfrm>
            <a:prstGeom prst="rect">
              <a:avLst/>
            </a:prstGeom>
            <a:noFill/>
          </p:spPr>
          <p:txBody>
            <a:bodyPr wrap="square" rtlCol="0">
              <a:spAutoFit/>
            </a:bodyPr>
            <a:lstStyle/>
            <a:p>
              <a:pPr algn="ctr"/>
              <a:r>
                <a:rPr lang="zh-CN" altLang="en-US" sz="1400" b="1" dirty="0">
                  <a:latin typeface="+mn-ea"/>
                  <a:ea typeface="+mn-ea"/>
                </a:rPr>
                <a:t>数据库信息</a:t>
              </a:r>
              <a:endParaRPr lang="en-US" altLang="zh-CN" sz="1400" b="1" dirty="0">
                <a:latin typeface="+mn-ea"/>
                <a:ea typeface="+mn-ea"/>
              </a:endParaRPr>
            </a:p>
            <a:p>
              <a:pPr algn="ctr"/>
              <a:r>
                <a:rPr lang="zh-CN" altLang="en-US" sz="1400" b="1" dirty="0">
                  <a:latin typeface="+mn-ea"/>
                  <a:ea typeface="+mn-ea"/>
                </a:rPr>
                <a:t>浏览区</a:t>
              </a:r>
            </a:p>
          </p:txBody>
        </p:sp>
      </p:grpSp>
      <p:cxnSp>
        <p:nvCxnSpPr>
          <p:cNvPr id="33" name="直接箭头连接符 32">
            <a:extLst>
              <a:ext uri="{FF2B5EF4-FFF2-40B4-BE49-F238E27FC236}">
                <a16:creationId xmlns:a16="http://schemas.microsoft.com/office/drawing/2014/main" id="{C8915075-FFA3-4DF5-BA86-2E609BB658FA}"/>
              </a:ext>
            </a:extLst>
          </p:cNvPr>
          <p:cNvCxnSpPr>
            <a:cxnSpLocks/>
          </p:cNvCxnSpPr>
          <p:nvPr/>
        </p:nvCxnSpPr>
        <p:spPr>
          <a:xfrm flipH="1" flipV="1">
            <a:off x="5792039" y="1300780"/>
            <a:ext cx="1203985" cy="41595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4E8B9B56-648A-4B9C-B898-B970EC6D9E78}"/>
              </a:ext>
            </a:extLst>
          </p:cNvPr>
          <p:cNvSpPr/>
          <p:nvPr/>
        </p:nvSpPr>
        <p:spPr>
          <a:xfrm>
            <a:off x="4677996" y="5628706"/>
            <a:ext cx="127391" cy="1084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椭圆 36">
            <a:extLst>
              <a:ext uri="{FF2B5EF4-FFF2-40B4-BE49-F238E27FC236}">
                <a16:creationId xmlns:a16="http://schemas.microsoft.com/office/drawing/2014/main" id="{7F0E5F8B-8EEC-46D5-9D03-D5CD1E201124}"/>
              </a:ext>
            </a:extLst>
          </p:cNvPr>
          <p:cNvSpPr/>
          <p:nvPr/>
        </p:nvSpPr>
        <p:spPr>
          <a:xfrm>
            <a:off x="4988182" y="3123994"/>
            <a:ext cx="127391" cy="1084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椭圆 37">
            <a:extLst>
              <a:ext uri="{FF2B5EF4-FFF2-40B4-BE49-F238E27FC236}">
                <a16:creationId xmlns:a16="http://schemas.microsoft.com/office/drawing/2014/main" id="{D9DCB972-8C3F-4BA1-A0EA-2E0B52618BD2}"/>
              </a:ext>
            </a:extLst>
          </p:cNvPr>
          <p:cNvSpPr/>
          <p:nvPr/>
        </p:nvSpPr>
        <p:spPr>
          <a:xfrm>
            <a:off x="6932328" y="5454672"/>
            <a:ext cx="127391" cy="1084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椭圆 38">
            <a:extLst>
              <a:ext uri="{FF2B5EF4-FFF2-40B4-BE49-F238E27FC236}">
                <a16:creationId xmlns:a16="http://schemas.microsoft.com/office/drawing/2014/main" id="{62CAFB09-5855-4FD5-AAC7-EA4566004C41}"/>
              </a:ext>
            </a:extLst>
          </p:cNvPr>
          <p:cNvSpPr/>
          <p:nvPr/>
        </p:nvSpPr>
        <p:spPr>
          <a:xfrm>
            <a:off x="8103588" y="3123994"/>
            <a:ext cx="127391" cy="1084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箭头: 右弧形 39">
            <a:extLst>
              <a:ext uri="{FF2B5EF4-FFF2-40B4-BE49-F238E27FC236}">
                <a16:creationId xmlns:a16="http://schemas.microsoft.com/office/drawing/2014/main" id="{C43E0A97-405F-4136-BB87-32A187C3B3FA}"/>
              </a:ext>
            </a:extLst>
          </p:cNvPr>
          <p:cNvSpPr/>
          <p:nvPr/>
        </p:nvSpPr>
        <p:spPr>
          <a:xfrm rot="10800000" flipH="1">
            <a:off x="2022727" y="2571269"/>
            <a:ext cx="509150" cy="1213872"/>
          </a:xfrm>
          <a:prstGeom prst="curvedLef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69528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iterate type="lt">
                                    <p:tmPct val="0"/>
                                  </p:iterate>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2500"/>
                            </p:stCondLst>
                            <p:childTnLst>
                              <p:par>
                                <p:cTn id="27" presetID="26" presetClass="emph" presetSubtype="0" fill="hold" grpId="0" nodeType="afterEffect">
                                  <p:stCondLst>
                                    <p:cond delay="0"/>
                                  </p:stCondLst>
                                  <p:iterate type="lt">
                                    <p:tmPct val="0"/>
                                  </p:iterate>
                                  <p:childTnLst>
                                    <p:animEffect transition="out" filter="fade">
                                      <p:cBhvr>
                                        <p:cTn id="28" dur="500" tmFilter="0, 0; .2, .5; .8, .5; 1, 0"/>
                                        <p:tgtEl>
                                          <p:spTgt spid="7"/>
                                        </p:tgtEl>
                                      </p:cBhvr>
                                    </p:animEffect>
                                    <p:animScale>
                                      <p:cBhvr>
                                        <p:cTn id="29"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animBg="1"/>
      <p:bldP spid="7" grpId="0"/>
      <p:bldP spid="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右箭头 28">
            <a:extLst>
              <a:ext uri="{FF2B5EF4-FFF2-40B4-BE49-F238E27FC236}">
                <a16:creationId xmlns:a16="http://schemas.microsoft.com/office/drawing/2014/main" id="{B8B3CDBB-4C1B-4EFC-9030-0FC1475E790C}"/>
              </a:ext>
            </a:extLst>
          </p:cNvPr>
          <p:cNvSpPr/>
          <p:nvPr/>
        </p:nvSpPr>
        <p:spPr>
          <a:xfrm>
            <a:off x="457200"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 name="文本框 4">
            <a:extLst>
              <a:ext uri="{FF2B5EF4-FFF2-40B4-BE49-F238E27FC236}">
                <a16:creationId xmlns:a16="http://schemas.microsoft.com/office/drawing/2014/main" id="{3423174C-37AD-4684-9405-B48F37767316}"/>
              </a:ext>
            </a:extLst>
          </p:cNvPr>
          <p:cNvSpPr txBox="1">
            <a:spLocks noChangeArrowheads="1"/>
          </p:cNvSpPr>
          <p:nvPr/>
        </p:nvSpPr>
        <p:spPr bwMode="auto">
          <a:xfrm>
            <a:off x="801688"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系统总体设计</a:t>
            </a:r>
          </a:p>
        </p:txBody>
      </p:sp>
      <p:sp>
        <p:nvSpPr>
          <p:cNvPr id="6" name="右箭头 28">
            <a:extLst>
              <a:ext uri="{FF2B5EF4-FFF2-40B4-BE49-F238E27FC236}">
                <a16:creationId xmlns:a16="http://schemas.microsoft.com/office/drawing/2014/main" id="{32BAC13A-8F32-4221-8A9D-14889257D23F}"/>
              </a:ext>
            </a:extLst>
          </p:cNvPr>
          <p:cNvSpPr/>
          <p:nvPr/>
        </p:nvSpPr>
        <p:spPr>
          <a:xfrm>
            <a:off x="3491333"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7" name="文本框 6">
            <a:extLst>
              <a:ext uri="{FF2B5EF4-FFF2-40B4-BE49-F238E27FC236}">
                <a16:creationId xmlns:a16="http://schemas.microsoft.com/office/drawing/2014/main" id="{E307B2F9-115E-4A2E-B71D-0CB1CCC4BA96}"/>
              </a:ext>
            </a:extLst>
          </p:cNvPr>
          <p:cNvSpPr txBox="1">
            <a:spLocks noChangeArrowheads="1"/>
          </p:cNvSpPr>
          <p:nvPr/>
        </p:nvSpPr>
        <p:spPr bwMode="auto">
          <a:xfrm>
            <a:off x="3835821"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软件设计</a:t>
            </a:r>
          </a:p>
        </p:txBody>
      </p:sp>
      <p:graphicFrame>
        <p:nvGraphicFramePr>
          <p:cNvPr id="12" name="图示 11">
            <a:extLst>
              <a:ext uri="{FF2B5EF4-FFF2-40B4-BE49-F238E27FC236}">
                <a16:creationId xmlns:a16="http://schemas.microsoft.com/office/drawing/2014/main" id="{53613E6A-E923-4694-AA7F-113DA319730B}"/>
              </a:ext>
            </a:extLst>
          </p:cNvPr>
          <p:cNvGraphicFramePr/>
          <p:nvPr>
            <p:extLst>
              <p:ext uri="{D42A27DB-BD31-4B8C-83A1-F6EECF244321}">
                <p14:modId xmlns:p14="http://schemas.microsoft.com/office/powerpoint/2010/main" val="3229984921"/>
              </p:ext>
            </p:extLst>
          </p:nvPr>
        </p:nvGraphicFramePr>
        <p:xfrm>
          <a:off x="-477364" y="2952789"/>
          <a:ext cx="3877972" cy="3434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图示 12">
            <a:extLst>
              <a:ext uri="{FF2B5EF4-FFF2-40B4-BE49-F238E27FC236}">
                <a16:creationId xmlns:a16="http://schemas.microsoft.com/office/drawing/2014/main" id="{52BE8355-7009-41BC-818C-DBF75D09AA78}"/>
              </a:ext>
            </a:extLst>
          </p:cNvPr>
          <p:cNvGraphicFramePr/>
          <p:nvPr>
            <p:extLst>
              <p:ext uri="{D42A27DB-BD31-4B8C-83A1-F6EECF244321}">
                <p14:modId xmlns:p14="http://schemas.microsoft.com/office/powerpoint/2010/main" val="516687515"/>
              </p:ext>
            </p:extLst>
          </p:nvPr>
        </p:nvGraphicFramePr>
        <p:xfrm>
          <a:off x="115409" y="772799"/>
          <a:ext cx="2441360" cy="131668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4" name="图片 13">
            <a:extLst>
              <a:ext uri="{FF2B5EF4-FFF2-40B4-BE49-F238E27FC236}">
                <a16:creationId xmlns:a16="http://schemas.microsoft.com/office/drawing/2014/main" id="{D70E93DF-7ABE-47D8-8090-716651EA148B}"/>
              </a:ext>
            </a:extLst>
          </p:cNvPr>
          <p:cNvPicPr>
            <a:picLocks noChangeAspect="1"/>
          </p:cNvPicPr>
          <p:nvPr/>
        </p:nvPicPr>
        <p:blipFill>
          <a:blip r:embed="rId13"/>
          <a:stretch>
            <a:fillRect/>
          </a:stretch>
        </p:blipFill>
        <p:spPr>
          <a:xfrm>
            <a:off x="2885334" y="1867846"/>
            <a:ext cx="6136457" cy="4519686"/>
          </a:xfrm>
          <a:prstGeom prst="rect">
            <a:avLst/>
          </a:prstGeom>
        </p:spPr>
      </p:pic>
      <p:sp>
        <p:nvSpPr>
          <p:cNvPr id="15" name="文本框 14">
            <a:extLst>
              <a:ext uri="{FF2B5EF4-FFF2-40B4-BE49-F238E27FC236}">
                <a16:creationId xmlns:a16="http://schemas.microsoft.com/office/drawing/2014/main" id="{40C90BD7-0817-48DA-880B-162C101B15DC}"/>
              </a:ext>
            </a:extLst>
          </p:cNvPr>
          <p:cNvSpPr txBox="1"/>
          <p:nvPr/>
        </p:nvSpPr>
        <p:spPr>
          <a:xfrm>
            <a:off x="3559945" y="6431989"/>
            <a:ext cx="5007005" cy="461665"/>
          </a:xfrm>
          <a:prstGeom prst="rect">
            <a:avLst/>
          </a:prstGeom>
          <a:noFill/>
        </p:spPr>
        <p:txBody>
          <a:bodyPr wrap="square" rtlCol="0">
            <a:spAutoFit/>
          </a:bodyPr>
          <a:lstStyle/>
          <a:p>
            <a:r>
              <a:rPr lang="zh-CN" altLang="en-US" sz="2400" b="1" dirty="0">
                <a:latin typeface="+mn-ea"/>
                <a:ea typeface="+mn-ea"/>
              </a:rPr>
              <a:t>系统维修示教视频模块界面示意图</a:t>
            </a:r>
          </a:p>
        </p:txBody>
      </p:sp>
      <p:grpSp>
        <p:nvGrpSpPr>
          <p:cNvPr id="16" name="组合 15">
            <a:extLst>
              <a:ext uri="{FF2B5EF4-FFF2-40B4-BE49-F238E27FC236}">
                <a16:creationId xmlns:a16="http://schemas.microsoft.com/office/drawing/2014/main" id="{B3684340-B94B-420F-B7E0-BFA72CA4E951}"/>
              </a:ext>
            </a:extLst>
          </p:cNvPr>
          <p:cNvGrpSpPr/>
          <p:nvPr/>
        </p:nvGrpSpPr>
        <p:grpSpPr>
          <a:xfrm>
            <a:off x="2482189" y="1112411"/>
            <a:ext cx="1538985" cy="533953"/>
            <a:chOff x="10752589" y="720641"/>
            <a:chExt cx="1538985" cy="346940"/>
          </a:xfrm>
        </p:grpSpPr>
        <p:sp>
          <p:nvSpPr>
            <p:cNvPr id="17" name="矩形 16">
              <a:extLst>
                <a:ext uri="{FF2B5EF4-FFF2-40B4-BE49-F238E27FC236}">
                  <a16:creationId xmlns:a16="http://schemas.microsoft.com/office/drawing/2014/main" id="{48C06F92-AD43-489D-AC5F-EA1E5F009677}"/>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17">
              <a:extLst>
                <a:ext uri="{FF2B5EF4-FFF2-40B4-BE49-F238E27FC236}">
                  <a16:creationId xmlns:a16="http://schemas.microsoft.com/office/drawing/2014/main" id="{2DEBB4AE-4479-45FC-A444-E28B93D7DBCD}"/>
                </a:ext>
              </a:extLst>
            </p:cNvPr>
            <p:cNvSpPr txBox="1"/>
            <p:nvPr/>
          </p:nvSpPr>
          <p:spPr>
            <a:xfrm>
              <a:off x="10752589" y="727615"/>
              <a:ext cx="1538985" cy="339966"/>
            </a:xfrm>
            <a:prstGeom prst="rect">
              <a:avLst/>
            </a:prstGeom>
            <a:noFill/>
          </p:spPr>
          <p:txBody>
            <a:bodyPr wrap="square" rtlCol="0">
              <a:spAutoFit/>
            </a:bodyPr>
            <a:lstStyle/>
            <a:p>
              <a:pPr algn="ctr"/>
              <a:r>
                <a:rPr lang="zh-CN" altLang="en-US" sz="1400" b="1" dirty="0">
                  <a:latin typeface="+mn-ea"/>
                  <a:ea typeface="+mn-ea"/>
                </a:rPr>
                <a:t>视频播放</a:t>
              </a:r>
              <a:endParaRPr lang="en-US" altLang="zh-CN" sz="1400" b="1" dirty="0">
                <a:latin typeface="+mn-ea"/>
                <a:ea typeface="+mn-ea"/>
              </a:endParaRPr>
            </a:p>
            <a:p>
              <a:pPr algn="ctr"/>
              <a:r>
                <a:rPr lang="zh-CN" altLang="en-US" sz="1400" b="1" dirty="0">
                  <a:latin typeface="+mn-ea"/>
                  <a:ea typeface="+mn-ea"/>
                </a:rPr>
                <a:t>区</a:t>
              </a:r>
            </a:p>
          </p:txBody>
        </p:sp>
      </p:grpSp>
      <p:cxnSp>
        <p:nvCxnSpPr>
          <p:cNvPr id="20" name="直接箭头连接符 19">
            <a:extLst>
              <a:ext uri="{FF2B5EF4-FFF2-40B4-BE49-F238E27FC236}">
                <a16:creationId xmlns:a16="http://schemas.microsoft.com/office/drawing/2014/main" id="{CE75D314-D2C2-4E46-9138-061B77775D18}"/>
              </a:ext>
            </a:extLst>
          </p:cNvPr>
          <p:cNvCxnSpPr>
            <a:cxnSpLocks/>
          </p:cNvCxnSpPr>
          <p:nvPr/>
        </p:nvCxnSpPr>
        <p:spPr>
          <a:xfrm flipH="1" flipV="1">
            <a:off x="3259708" y="1690821"/>
            <a:ext cx="736350" cy="10744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6CF67A47-7807-4691-954D-692E9A168722}"/>
              </a:ext>
            </a:extLst>
          </p:cNvPr>
          <p:cNvCxnSpPr>
            <a:cxnSpLocks/>
          </p:cNvCxnSpPr>
          <p:nvPr/>
        </p:nvCxnSpPr>
        <p:spPr>
          <a:xfrm flipH="1" flipV="1">
            <a:off x="8160152" y="1690821"/>
            <a:ext cx="404458" cy="111771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E105966-6050-446B-AD36-C82F994BFF3F}"/>
              </a:ext>
            </a:extLst>
          </p:cNvPr>
          <p:cNvCxnSpPr>
            <a:cxnSpLocks/>
          </p:cNvCxnSpPr>
          <p:nvPr/>
        </p:nvCxnSpPr>
        <p:spPr>
          <a:xfrm flipH="1" flipV="1">
            <a:off x="6760792" y="1705328"/>
            <a:ext cx="966546" cy="225957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67F9E149-FFEB-4721-8F44-BA8D54151542}"/>
              </a:ext>
            </a:extLst>
          </p:cNvPr>
          <p:cNvGrpSpPr/>
          <p:nvPr/>
        </p:nvGrpSpPr>
        <p:grpSpPr>
          <a:xfrm>
            <a:off x="7596363" y="1108333"/>
            <a:ext cx="1519893" cy="531375"/>
            <a:chOff x="10808472" y="720641"/>
            <a:chExt cx="1519893" cy="345265"/>
          </a:xfrm>
        </p:grpSpPr>
        <p:sp>
          <p:nvSpPr>
            <p:cNvPr id="24" name="矩形 23">
              <a:extLst>
                <a:ext uri="{FF2B5EF4-FFF2-40B4-BE49-F238E27FC236}">
                  <a16:creationId xmlns:a16="http://schemas.microsoft.com/office/drawing/2014/main" id="{E0A728C9-98F7-42F3-B576-F6CA359B4DCD}"/>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文本框 24">
              <a:extLst>
                <a:ext uri="{FF2B5EF4-FFF2-40B4-BE49-F238E27FC236}">
                  <a16:creationId xmlns:a16="http://schemas.microsoft.com/office/drawing/2014/main" id="{202AC649-700F-4219-9265-79E428A33547}"/>
                </a:ext>
              </a:extLst>
            </p:cNvPr>
            <p:cNvSpPr txBox="1"/>
            <p:nvPr/>
          </p:nvSpPr>
          <p:spPr>
            <a:xfrm>
              <a:off x="10808472" y="725940"/>
              <a:ext cx="1519893" cy="339966"/>
            </a:xfrm>
            <a:prstGeom prst="rect">
              <a:avLst/>
            </a:prstGeom>
            <a:noFill/>
          </p:spPr>
          <p:txBody>
            <a:bodyPr wrap="square" rtlCol="0">
              <a:spAutoFit/>
            </a:bodyPr>
            <a:lstStyle/>
            <a:p>
              <a:pPr algn="ctr"/>
              <a:r>
                <a:rPr lang="zh-CN" altLang="en-US" sz="1400" b="1" dirty="0">
                  <a:latin typeface="+mn-ea"/>
                  <a:ea typeface="+mn-ea"/>
                </a:rPr>
                <a:t>文本信息</a:t>
              </a:r>
              <a:endParaRPr lang="en-US" altLang="zh-CN" sz="1400" b="1" dirty="0">
                <a:latin typeface="+mn-ea"/>
                <a:ea typeface="+mn-ea"/>
              </a:endParaRPr>
            </a:p>
            <a:p>
              <a:pPr algn="ctr"/>
              <a:r>
                <a:rPr lang="zh-CN" altLang="en-US" sz="1400" b="1" dirty="0">
                  <a:latin typeface="+mn-ea"/>
                  <a:ea typeface="+mn-ea"/>
                </a:rPr>
                <a:t>录入区</a:t>
              </a:r>
            </a:p>
          </p:txBody>
        </p:sp>
      </p:grpSp>
      <p:grpSp>
        <p:nvGrpSpPr>
          <p:cNvPr id="26" name="组合 25">
            <a:extLst>
              <a:ext uri="{FF2B5EF4-FFF2-40B4-BE49-F238E27FC236}">
                <a16:creationId xmlns:a16="http://schemas.microsoft.com/office/drawing/2014/main" id="{E8E1850D-2B8F-4479-AD7A-33088F5C3592}"/>
              </a:ext>
            </a:extLst>
          </p:cNvPr>
          <p:cNvGrpSpPr/>
          <p:nvPr/>
        </p:nvGrpSpPr>
        <p:grpSpPr>
          <a:xfrm>
            <a:off x="6000846" y="1112411"/>
            <a:ext cx="1519893" cy="525798"/>
            <a:chOff x="10808474" y="720641"/>
            <a:chExt cx="1519893" cy="341641"/>
          </a:xfrm>
        </p:grpSpPr>
        <p:sp>
          <p:nvSpPr>
            <p:cNvPr id="27" name="矩形 26">
              <a:extLst>
                <a:ext uri="{FF2B5EF4-FFF2-40B4-BE49-F238E27FC236}">
                  <a16:creationId xmlns:a16="http://schemas.microsoft.com/office/drawing/2014/main" id="{AC75E121-3E7F-4D87-A6DB-833C73AD2D0F}"/>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a:extLst>
                <a:ext uri="{FF2B5EF4-FFF2-40B4-BE49-F238E27FC236}">
                  <a16:creationId xmlns:a16="http://schemas.microsoft.com/office/drawing/2014/main" id="{CCC6195C-9E46-4A12-AFBB-5404590844E5}"/>
                </a:ext>
              </a:extLst>
            </p:cNvPr>
            <p:cNvSpPr txBox="1"/>
            <p:nvPr/>
          </p:nvSpPr>
          <p:spPr>
            <a:xfrm>
              <a:off x="10808474" y="720641"/>
              <a:ext cx="1519893" cy="339966"/>
            </a:xfrm>
            <a:prstGeom prst="rect">
              <a:avLst/>
            </a:prstGeom>
            <a:noFill/>
          </p:spPr>
          <p:txBody>
            <a:bodyPr wrap="square" rtlCol="0">
              <a:spAutoFit/>
            </a:bodyPr>
            <a:lstStyle/>
            <a:p>
              <a:pPr algn="ctr"/>
              <a:r>
                <a:rPr lang="zh-CN" altLang="en-US" sz="1400" b="1" dirty="0">
                  <a:latin typeface="+mn-ea"/>
                  <a:ea typeface="+mn-ea"/>
                </a:rPr>
                <a:t>数据库信息</a:t>
              </a:r>
              <a:endParaRPr lang="en-US" altLang="zh-CN" sz="1400" b="1" dirty="0">
                <a:latin typeface="+mn-ea"/>
                <a:ea typeface="+mn-ea"/>
              </a:endParaRPr>
            </a:p>
            <a:p>
              <a:pPr algn="ctr"/>
              <a:r>
                <a:rPr lang="zh-CN" altLang="en-US" sz="1400" b="1" dirty="0">
                  <a:latin typeface="+mn-ea"/>
                  <a:ea typeface="+mn-ea"/>
                </a:rPr>
                <a:t>记录区</a:t>
              </a:r>
            </a:p>
          </p:txBody>
        </p:sp>
      </p:grpSp>
      <p:cxnSp>
        <p:nvCxnSpPr>
          <p:cNvPr id="29" name="直接箭头连接符 28">
            <a:extLst>
              <a:ext uri="{FF2B5EF4-FFF2-40B4-BE49-F238E27FC236}">
                <a16:creationId xmlns:a16="http://schemas.microsoft.com/office/drawing/2014/main" id="{43EE8802-6867-4826-872B-E01FC0A136AE}"/>
              </a:ext>
            </a:extLst>
          </p:cNvPr>
          <p:cNvCxnSpPr>
            <a:cxnSpLocks/>
          </p:cNvCxnSpPr>
          <p:nvPr/>
        </p:nvCxnSpPr>
        <p:spPr>
          <a:xfrm flipH="1" flipV="1">
            <a:off x="5147944" y="1690821"/>
            <a:ext cx="2788974" cy="33982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6B3C051D-690E-47A3-B218-E8F9110B6E65}"/>
              </a:ext>
            </a:extLst>
          </p:cNvPr>
          <p:cNvGrpSpPr/>
          <p:nvPr/>
        </p:nvGrpSpPr>
        <p:grpSpPr>
          <a:xfrm>
            <a:off x="4225392" y="1104444"/>
            <a:ext cx="1624832" cy="525797"/>
            <a:chOff x="10808474" y="720641"/>
            <a:chExt cx="1519893" cy="341641"/>
          </a:xfrm>
        </p:grpSpPr>
        <p:sp>
          <p:nvSpPr>
            <p:cNvPr id="32" name="矩形 31">
              <a:extLst>
                <a:ext uri="{FF2B5EF4-FFF2-40B4-BE49-F238E27FC236}">
                  <a16:creationId xmlns:a16="http://schemas.microsoft.com/office/drawing/2014/main" id="{FFDFDFE9-AEE9-48F0-BC7C-5F4663881542}"/>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文本框 32">
              <a:extLst>
                <a:ext uri="{FF2B5EF4-FFF2-40B4-BE49-F238E27FC236}">
                  <a16:creationId xmlns:a16="http://schemas.microsoft.com/office/drawing/2014/main" id="{6A4BB71A-81FA-4C42-8475-43DB15D9F3C8}"/>
                </a:ext>
              </a:extLst>
            </p:cNvPr>
            <p:cNvSpPr txBox="1"/>
            <p:nvPr/>
          </p:nvSpPr>
          <p:spPr>
            <a:xfrm>
              <a:off x="10808474" y="720641"/>
              <a:ext cx="1519893" cy="339966"/>
            </a:xfrm>
            <a:prstGeom prst="rect">
              <a:avLst/>
            </a:prstGeom>
            <a:noFill/>
          </p:spPr>
          <p:txBody>
            <a:bodyPr wrap="square" rtlCol="0">
              <a:spAutoFit/>
            </a:bodyPr>
            <a:lstStyle/>
            <a:p>
              <a:pPr algn="ctr"/>
              <a:r>
                <a:rPr lang="zh-CN" altLang="en-US" sz="1400" b="1" dirty="0">
                  <a:latin typeface="+mn-ea"/>
                  <a:ea typeface="+mn-ea"/>
                </a:rPr>
                <a:t>维修项目视频</a:t>
              </a:r>
              <a:endParaRPr lang="en-US" altLang="zh-CN" sz="1400" b="1" dirty="0">
                <a:latin typeface="+mn-ea"/>
                <a:ea typeface="+mn-ea"/>
              </a:endParaRPr>
            </a:p>
            <a:p>
              <a:pPr algn="ctr"/>
              <a:r>
                <a:rPr lang="zh-CN" altLang="en-US" sz="1400" b="1" dirty="0">
                  <a:latin typeface="+mn-ea"/>
                  <a:ea typeface="+mn-ea"/>
                </a:rPr>
                <a:t>关系浏览区</a:t>
              </a:r>
            </a:p>
          </p:txBody>
        </p:sp>
      </p:grpSp>
      <p:sp>
        <p:nvSpPr>
          <p:cNvPr id="34" name="箭头: 右弧形 33">
            <a:extLst>
              <a:ext uri="{FF2B5EF4-FFF2-40B4-BE49-F238E27FC236}">
                <a16:creationId xmlns:a16="http://schemas.microsoft.com/office/drawing/2014/main" id="{3BA142E3-2045-44D8-AAAE-EC3F8F0A29B9}"/>
              </a:ext>
            </a:extLst>
          </p:cNvPr>
          <p:cNvSpPr/>
          <p:nvPr/>
        </p:nvSpPr>
        <p:spPr>
          <a:xfrm rot="10800000" flipH="1">
            <a:off x="1955153" y="2323207"/>
            <a:ext cx="509150" cy="1308854"/>
          </a:xfrm>
          <a:prstGeom prst="curvedLef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184428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iterate type="lt">
                                    <p:tmPct val="0"/>
                                  </p:iterate>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2500"/>
                            </p:stCondLst>
                            <p:childTnLst>
                              <p:par>
                                <p:cTn id="27" presetID="26" presetClass="emph" presetSubtype="0" fill="hold" grpId="0" nodeType="afterEffect">
                                  <p:stCondLst>
                                    <p:cond delay="0"/>
                                  </p:stCondLst>
                                  <p:iterate type="lt">
                                    <p:tmPct val="0"/>
                                  </p:iterate>
                                  <p:childTnLst>
                                    <p:animEffect transition="out" filter="fade">
                                      <p:cBhvr>
                                        <p:cTn id="28" dur="500" tmFilter="0, 0; .2, .5; .8, .5; 1, 0"/>
                                        <p:tgtEl>
                                          <p:spTgt spid="7"/>
                                        </p:tgtEl>
                                      </p:cBhvr>
                                    </p:animEffect>
                                    <p:animScale>
                                      <p:cBhvr>
                                        <p:cTn id="29"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animBg="1"/>
      <p:bldP spid="7" grpId="0"/>
      <p:bldP spid="7"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23872"/>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右箭头 28">
            <a:extLst>
              <a:ext uri="{FF2B5EF4-FFF2-40B4-BE49-F238E27FC236}">
                <a16:creationId xmlns:a16="http://schemas.microsoft.com/office/drawing/2014/main" id="{16559848-D9A2-4CC5-8547-4F21D08885A0}"/>
              </a:ext>
            </a:extLst>
          </p:cNvPr>
          <p:cNvSpPr/>
          <p:nvPr/>
        </p:nvSpPr>
        <p:spPr>
          <a:xfrm>
            <a:off x="457200"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11" name="文本框 10">
            <a:extLst>
              <a:ext uri="{FF2B5EF4-FFF2-40B4-BE49-F238E27FC236}">
                <a16:creationId xmlns:a16="http://schemas.microsoft.com/office/drawing/2014/main" id="{C38BDE0D-FAF6-448C-BBD3-FED6FB198310}"/>
              </a:ext>
            </a:extLst>
          </p:cNvPr>
          <p:cNvSpPr txBox="1">
            <a:spLocks noChangeArrowheads="1"/>
          </p:cNvSpPr>
          <p:nvPr/>
        </p:nvSpPr>
        <p:spPr bwMode="auto">
          <a:xfrm>
            <a:off x="801688"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系统总体设计</a:t>
            </a:r>
          </a:p>
        </p:txBody>
      </p:sp>
      <p:sp>
        <p:nvSpPr>
          <p:cNvPr id="12" name="右箭头 28">
            <a:extLst>
              <a:ext uri="{FF2B5EF4-FFF2-40B4-BE49-F238E27FC236}">
                <a16:creationId xmlns:a16="http://schemas.microsoft.com/office/drawing/2014/main" id="{C98710CD-B3D8-4145-8CB1-DA7AA0A09A77}"/>
              </a:ext>
            </a:extLst>
          </p:cNvPr>
          <p:cNvSpPr/>
          <p:nvPr/>
        </p:nvSpPr>
        <p:spPr>
          <a:xfrm>
            <a:off x="3491333"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13" name="文本框 12">
            <a:extLst>
              <a:ext uri="{FF2B5EF4-FFF2-40B4-BE49-F238E27FC236}">
                <a16:creationId xmlns:a16="http://schemas.microsoft.com/office/drawing/2014/main" id="{B34EF7E9-4055-41D1-94E6-398801742DFE}"/>
              </a:ext>
            </a:extLst>
          </p:cNvPr>
          <p:cNvSpPr txBox="1">
            <a:spLocks noChangeArrowheads="1"/>
          </p:cNvSpPr>
          <p:nvPr/>
        </p:nvSpPr>
        <p:spPr bwMode="auto">
          <a:xfrm>
            <a:off x="3835821"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软件设计</a:t>
            </a:r>
          </a:p>
        </p:txBody>
      </p:sp>
      <p:sp>
        <p:nvSpPr>
          <p:cNvPr id="17" name="右箭头 28">
            <a:extLst>
              <a:ext uri="{FF2B5EF4-FFF2-40B4-BE49-F238E27FC236}">
                <a16:creationId xmlns:a16="http://schemas.microsoft.com/office/drawing/2014/main" id="{8C27456E-6CBF-46F7-B4A2-593ED8FC483E}"/>
              </a:ext>
            </a:extLst>
          </p:cNvPr>
          <p:cNvSpPr/>
          <p:nvPr/>
        </p:nvSpPr>
        <p:spPr>
          <a:xfrm>
            <a:off x="5652667"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18" name="文本框 17">
            <a:extLst>
              <a:ext uri="{FF2B5EF4-FFF2-40B4-BE49-F238E27FC236}">
                <a16:creationId xmlns:a16="http://schemas.microsoft.com/office/drawing/2014/main" id="{6E6E3257-BA30-4377-8E94-9DE8385C6D5D}"/>
              </a:ext>
            </a:extLst>
          </p:cNvPr>
          <p:cNvSpPr txBox="1">
            <a:spLocks noChangeArrowheads="1"/>
          </p:cNvSpPr>
          <p:nvPr/>
        </p:nvSpPr>
        <p:spPr bwMode="auto">
          <a:xfrm>
            <a:off x="5997155"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关键技术</a:t>
            </a:r>
          </a:p>
        </p:txBody>
      </p:sp>
      <p:graphicFrame>
        <p:nvGraphicFramePr>
          <p:cNvPr id="20" name="图示 19">
            <a:extLst>
              <a:ext uri="{FF2B5EF4-FFF2-40B4-BE49-F238E27FC236}">
                <a16:creationId xmlns:a16="http://schemas.microsoft.com/office/drawing/2014/main" id="{2AA73E4A-2CED-4F4A-9741-F00230381776}"/>
              </a:ext>
            </a:extLst>
          </p:cNvPr>
          <p:cNvGraphicFramePr/>
          <p:nvPr>
            <p:extLst>
              <p:ext uri="{D42A27DB-BD31-4B8C-83A1-F6EECF244321}">
                <p14:modId xmlns:p14="http://schemas.microsoft.com/office/powerpoint/2010/main" val="4099891936"/>
              </p:ext>
            </p:extLst>
          </p:nvPr>
        </p:nvGraphicFramePr>
        <p:xfrm>
          <a:off x="-562343" y="592254"/>
          <a:ext cx="5134343" cy="36470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标注: 上箭头 21">
            <a:extLst>
              <a:ext uri="{FF2B5EF4-FFF2-40B4-BE49-F238E27FC236}">
                <a16:creationId xmlns:a16="http://schemas.microsoft.com/office/drawing/2014/main" id="{34CE8E66-C61B-4D83-902B-388741F48401}"/>
              </a:ext>
            </a:extLst>
          </p:cNvPr>
          <p:cNvSpPr/>
          <p:nvPr/>
        </p:nvSpPr>
        <p:spPr>
          <a:xfrm>
            <a:off x="792935" y="5048741"/>
            <a:ext cx="3354856" cy="1522005"/>
          </a:xfrm>
          <a:prstGeom prst="upArrowCallout">
            <a:avLst>
              <a:gd name="adj1" fmla="val 25000"/>
              <a:gd name="adj2" fmla="val 26332"/>
              <a:gd name="adj3" fmla="val 25000"/>
              <a:gd name="adj4" fmla="val 50326"/>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3" name="文本框 22">
            <a:extLst>
              <a:ext uri="{FF2B5EF4-FFF2-40B4-BE49-F238E27FC236}">
                <a16:creationId xmlns:a16="http://schemas.microsoft.com/office/drawing/2014/main" id="{87646566-25D0-4B73-8205-11E925DC4B04}"/>
              </a:ext>
            </a:extLst>
          </p:cNvPr>
          <p:cNvSpPr txBox="1"/>
          <p:nvPr/>
        </p:nvSpPr>
        <p:spPr>
          <a:xfrm>
            <a:off x="1251882" y="5929543"/>
            <a:ext cx="2498651" cy="523220"/>
          </a:xfrm>
          <a:prstGeom prst="rect">
            <a:avLst/>
          </a:prstGeom>
          <a:noFill/>
        </p:spPr>
        <p:txBody>
          <a:bodyPr wrap="square" rtlCol="0">
            <a:spAutoFit/>
          </a:bodyPr>
          <a:lstStyle/>
          <a:p>
            <a:pPr algn="ctr"/>
            <a:r>
              <a:rPr lang="zh-CN" altLang="en-US" sz="2800" b="1" dirty="0">
                <a:latin typeface="微软雅黑" panose="020B0503020204020204" pitchFamily="34" charset="-122"/>
                <a:ea typeface="微软雅黑" panose="020B0503020204020204" pitchFamily="34" charset="-122"/>
              </a:rPr>
              <a:t>增强信息建模</a:t>
            </a:r>
          </a:p>
        </p:txBody>
      </p:sp>
      <p:grpSp>
        <p:nvGrpSpPr>
          <p:cNvPr id="24" name="组合 23">
            <a:extLst>
              <a:ext uri="{FF2B5EF4-FFF2-40B4-BE49-F238E27FC236}">
                <a16:creationId xmlns:a16="http://schemas.microsoft.com/office/drawing/2014/main" id="{6441CF64-188F-41F2-B7ED-02481D0E291D}"/>
              </a:ext>
            </a:extLst>
          </p:cNvPr>
          <p:cNvGrpSpPr/>
          <p:nvPr/>
        </p:nvGrpSpPr>
        <p:grpSpPr>
          <a:xfrm>
            <a:off x="4371541" y="878408"/>
            <a:ext cx="4578691" cy="4444160"/>
            <a:chOff x="224035" y="1659482"/>
            <a:chExt cx="2642010" cy="6083721"/>
          </a:xfrm>
        </p:grpSpPr>
        <p:sp>
          <p:nvSpPr>
            <p:cNvPr id="25" name="流程图: 过程 24">
              <a:extLst>
                <a:ext uri="{FF2B5EF4-FFF2-40B4-BE49-F238E27FC236}">
                  <a16:creationId xmlns:a16="http://schemas.microsoft.com/office/drawing/2014/main" id="{A2FE388D-D274-4B47-9A8A-BC04830589D3}"/>
                </a:ext>
              </a:extLst>
            </p:cNvPr>
            <p:cNvSpPr/>
            <p:nvPr/>
          </p:nvSpPr>
          <p:spPr>
            <a:xfrm>
              <a:off x="235974" y="1659482"/>
              <a:ext cx="2630071" cy="5786904"/>
            </a:xfrm>
            <a:prstGeom prst="flowChartProcess">
              <a:avLst/>
            </a:prstGeom>
            <a:solidFill>
              <a:schemeClr val="bg2"/>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文本框 25">
              <a:extLst>
                <a:ext uri="{FF2B5EF4-FFF2-40B4-BE49-F238E27FC236}">
                  <a16:creationId xmlns:a16="http://schemas.microsoft.com/office/drawing/2014/main" id="{92490E20-FFDF-4D16-80C1-9FB68EDA75CB}"/>
                </a:ext>
              </a:extLst>
            </p:cNvPr>
            <p:cNvSpPr txBox="1"/>
            <p:nvPr/>
          </p:nvSpPr>
          <p:spPr>
            <a:xfrm>
              <a:off x="256468" y="2446207"/>
              <a:ext cx="2536724" cy="5296996"/>
            </a:xfrm>
            <a:prstGeom prst="rect">
              <a:avLst/>
            </a:prstGeom>
            <a:noFill/>
          </p:spPr>
          <p:txBody>
            <a:bodyPr wrap="square" rtlCol="0">
              <a:spAutoFit/>
            </a:bodyPr>
            <a:lstStyle/>
            <a:p>
              <a:pPr algn="just">
                <a:lnSpc>
                  <a:spcPct val="125000"/>
                </a:lnSpc>
              </a:pPr>
              <a:r>
                <a:rPr lang="en-US" altLang="zh-CN" kern="100" dirty="0">
                  <a:latin typeface="Times New Roman" panose="02020603050405020304" pitchFamily="18" charset="0"/>
                  <a:cs typeface="Times New Roman" panose="02020603050405020304" pitchFamily="18" charset="0"/>
                </a:rPr>
                <a:t>  </a:t>
              </a:r>
              <a:r>
                <a:rPr lang="en-US" altLang="zh-CN" sz="2000" kern="100" dirty="0">
                  <a:latin typeface="Times New Roman" panose="02020603050405020304" pitchFamily="18" charset="0"/>
                  <a:cs typeface="Times New Roman" panose="02020603050405020304" pitchFamily="18" charset="0"/>
                </a:rPr>
                <a:t>  </a:t>
              </a:r>
              <a:r>
                <a:rPr lang="en-US" altLang="zh-CN" sz="2000" kern="100" dirty="0">
                  <a:latin typeface="+mn-ea"/>
                  <a:ea typeface="+mn-ea"/>
                  <a:cs typeface="Times New Roman" panose="02020603050405020304" pitchFamily="18" charset="0"/>
                </a:rPr>
                <a:t>    </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根据对维修作业的认知，分析多媒体呈现工艺信息的处理过程，对维修工艺进行文字、图像等多媒体呈现形式的</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标记信息进行</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分类并面向基本信息模型进行多媒体信息呈现的建模。</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5000"/>
                </a:lnSpc>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同时对维修工艺的多媒体信息，维修示教视频等数据进行分类组织</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、转换、</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关联，从而</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转换成在增强</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现实维修的数据</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信息库。</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5000"/>
                </a:lnSpc>
              </a:pPr>
              <a:endParaRPr lang="zh-CN" altLang="en-US" dirty="0">
                <a:latin typeface="+mn-ea"/>
                <a:ea typeface="+mn-ea"/>
              </a:endParaRPr>
            </a:p>
          </p:txBody>
        </p:sp>
        <p:sp>
          <p:nvSpPr>
            <p:cNvPr id="27" name="文本框 26">
              <a:extLst>
                <a:ext uri="{FF2B5EF4-FFF2-40B4-BE49-F238E27FC236}">
                  <a16:creationId xmlns:a16="http://schemas.microsoft.com/office/drawing/2014/main" id="{6A8CCA65-DE68-46C3-89C9-5AD3CF378ED5}"/>
                </a:ext>
              </a:extLst>
            </p:cNvPr>
            <p:cNvSpPr txBox="1"/>
            <p:nvPr/>
          </p:nvSpPr>
          <p:spPr>
            <a:xfrm>
              <a:off x="224035" y="1850750"/>
              <a:ext cx="2642010" cy="631985"/>
            </a:xfrm>
            <a:prstGeom prst="rect">
              <a:avLst/>
            </a:prstGeom>
            <a:noFill/>
          </p:spPr>
          <p:txBody>
            <a:bodyPr wrap="square" rtlCol="0">
              <a:spAutoFit/>
            </a:bodyPr>
            <a:lstStyle/>
            <a:p>
              <a:pPr algn="ctr"/>
              <a:r>
                <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增强信息建模</a:t>
              </a:r>
              <a:endParaRPr lang="zh-CN" altLang="en-US" sz="2400" b="1" dirty="0">
                <a:latin typeface="微软雅黑" panose="020B0503020204020204" pitchFamily="34" charset="-122"/>
                <a:ea typeface="微软雅黑" panose="020B0503020204020204" pitchFamily="34" charset="-122"/>
              </a:endParaRPr>
            </a:p>
          </p:txBody>
        </p:sp>
      </p:grpSp>
      <p:grpSp>
        <p:nvGrpSpPr>
          <p:cNvPr id="28" name="组合 27">
            <a:extLst>
              <a:ext uri="{FF2B5EF4-FFF2-40B4-BE49-F238E27FC236}">
                <a16:creationId xmlns:a16="http://schemas.microsoft.com/office/drawing/2014/main" id="{F106647A-FFB8-4A9E-8B35-B15FF69C53DA}"/>
              </a:ext>
            </a:extLst>
          </p:cNvPr>
          <p:cNvGrpSpPr/>
          <p:nvPr/>
        </p:nvGrpSpPr>
        <p:grpSpPr>
          <a:xfrm>
            <a:off x="5104735" y="5859733"/>
            <a:ext cx="4554811" cy="663467"/>
            <a:chOff x="11043822" y="720641"/>
            <a:chExt cx="1713491" cy="341641"/>
          </a:xfrm>
        </p:grpSpPr>
        <p:sp>
          <p:nvSpPr>
            <p:cNvPr id="29" name="矩形 28">
              <a:extLst>
                <a:ext uri="{FF2B5EF4-FFF2-40B4-BE49-F238E27FC236}">
                  <a16:creationId xmlns:a16="http://schemas.microsoft.com/office/drawing/2014/main" id="{6123F4B6-2023-4E75-B4C5-53057B66ED42}"/>
                </a:ext>
              </a:extLst>
            </p:cNvPr>
            <p:cNvSpPr/>
            <p:nvPr/>
          </p:nvSpPr>
          <p:spPr>
            <a:xfrm>
              <a:off x="11043822" y="720641"/>
              <a:ext cx="1056442" cy="341641"/>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文本框 30">
              <a:extLst>
                <a:ext uri="{FF2B5EF4-FFF2-40B4-BE49-F238E27FC236}">
                  <a16:creationId xmlns:a16="http://schemas.microsoft.com/office/drawing/2014/main" id="{5F61311D-DF6A-41E0-B361-87EEF1DBAC3C}"/>
                </a:ext>
              </a:extLst>
            </p:cNvPr>
            <p:cNvSpPr txBox="1"/>
            <p:nvPr/>
          </p:nvSpPr>
          <p:spPr>
            <a:xfrm>
              <a:off x="11237420" y="782421"/>
              <a:ext cx="1519893" cy="237727"/>
            </a:xfrm>
            <a:prstGeom prst="rect">
              <a:avLst/>
            </a:prstGeom>
            <a:noFill/>
          </p:spPr>
          <p:txBody>
            <a:bodyPr wrap="square" rtlCol="0">
              <a:spAutoFit/>
            </a:bodyPr>
            <a:lstStyle/>
            <a:p>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IDEF1X</a:t>
              </a:r>
              <a:r>
                <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建模</a:t>
              </a:r>
              <a:endParaRPr lang="zh-CN" altLang="en-US" sz="2400" b="1" dirty="0">
                <a:latin typeface="微软雅黑" panose="020B0503020204020204" pitchFamily="34" charset="-122"/>
                <a:ea typeface="微软雅黑" panose="020B0503020204020204" pitchFamily="34" charset="-122"/>
              </a:endParaRPr>
            </a:p>
          </p:txBody>
        </p:sp>
      </p:grpSp>
      <p:sp>
        <p:nvSpPr>
          <p:cNvPr id="32" name="箭头: 下 31">
            <a:extLst>
              <a:ext uri="{FF2B5EF4-FFF2-40B4-BE49-F238E27FC236}">
                <a16:creationId xmlns:a16="http://schemas.microsoft.com/office/drawing/2014/main" id="{4DB432D7-0097-4E5E-8CE3-E00E207A3109}"/>
              </a:ext>
            </a:extLst>
          </p:cNvPr>
          <p:cNvSpPr/>
          <p:nvPr/>
        </p:nvSpPr>
        <p:spPr>
          <a:xfrm>
            <a:off x="6205979" y="5184502"/>
            <a:ext cx="712381" cy="675231"/>
          </a:xfrm>
          <a:prstGeom prst="downArrow">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06140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11"/>
                                        </p:tgtEl>
                                      </p:cBhvr>
                                    </p:animEffect>
                                    <p:animScale>
                                      <p:cBhvr>
                                        <p:cTn id="16" dur="250" autoRev="1" fill="hold"/>
                                        <p:tgtEl>
                                          <p:spTgt spid="11"/>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0-#ppt_w/2"/>
                                          </p:val>
                                        </p:tav>
                                        <p:tav tm="100000">
                                          <p:val>
                                            <p:strVal val="#ppt_x"/>
                                          </p:val>
                                        </p:tav>
                                      </p:tavLst>
                                    </p:anim>
                                    <p:anim calcmode="lin" valueType="num">
                                      <p:cBhvr additive="base">
                                        <p:cTn id="21" dur="500" fill="hold"/>
                                        <p:tgtEl>
                                          <p:spTgt spid="12"/>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iterate type="lt">
                                    <p:tmPct val="0"/>
                                  </p:iterate>
                                  <p:childTnLst>
                                    <p:set>
                                      <p:cBhvr>
                                        <p:cTn id="24" dur="1" fill="hold">
                                          <p:stCondLst>
                                            <p:cond delay="0"/>
                                          </p:stCondLst>
                                        </p:cTn>
                                        <p:tgtEl>
                                          <p:spTgt spid="13"/>
                                        </p:tgtEl>
                                        <p:attrNameLst>
                                          <p:attrName>style.visibility</p:attrName>
                                        </p:attrNameLst>
                                      </p:cBhvr>
                                      <p:to>
                                        <p:strVal val="visible"/>
                                      </p:to>
                                    </p:set>
                                    <p:animEffect transition="in" filter="wipe(left)">
                                      <p:cBhvr>
                                        <p:cTn id="25" dur="500"/>
                                        <p:tgtEl>
                                          <p:spTgt spid="13"/>
                                        </p:tgtEl>
                                      </p:cBhvr>
                                    </p:animEffect>
                                  </p:childTnLst>
                                </p:cTn>
                              </p:par>
                            </p:childTnLst>
                          </p:cTn>
                        </p:par>
                        <p:par>
                          <p:cTn id="26" fill="hold">
                            <p:stCondLst>
                              <p:cond delay="2500"/>
                            </p:stCondLst>
                            <p:childTnLst>
                              <p:par>
                                <p:cTn id="27" presetID="26" presetClass="emph" presetSubtype="0" fill="hold" grpId="0" nodeType="afterEffect">
                                  <p:stCondLst>
                                    <p:cond delay="0"/>
                                  </p:stCondLst>
                                  <p:iterate type="lt">
                                    <p:tmPct val="0"/>
                                  </p:iterate>
                                  <p:childTnLst>
                                    <p:animEffect transition="out" filter="fade">
                                      <p:cBhvr>
                                        <p:cTn id="28" dur="500" tmFilter="0, 0; .2, .5; .8, .5; 1, 0"/>
                                        <p:tgtEl>
                                          <p:spTgt spid="13"/>
                                        </p:tgtEl>
                                      </p:cBhvr>
                                    </p:animEffect>
                                    <p:animScale>
                                      <p:cBhvr>
                                        <p:cTn id="29" dur="250" autoRev="1" fill="hold"/>
                                        <p:tgtEl>
                                          <p:spTgt spid="13"/>
                                        </p:tgtEl>
                                      </p:cBhvr>
                                      <p:by x="105000" y="105000"/>
                                    </p:animScale>
                                  </p:childTnLst>
                                </p:cTn>
                              </p:par>
                            </p:childTnLst>
                          </p:cTn>
                        </p:par>
                        <p:par>
                          <p:cTn id="30" fill="hold">
                            <p:stCondLst>
                              <p:cond delay="3000"/>
                            </p:stCondLst>
                            <p:childTnLst>
                              <p:par>
                                <p:cTn id="31" presetID="2" presetClass="entr" presetSubtype="8" fill="hold" grpId="0"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0-#ppt_w/2"/>
                                          </p:val>
                                        </p:tav>
                                        <p:tav tm="100000">
                                          <p:val>
                                            <p:strVal val="#ppt_x"/>
                                          </p:val>
                                        </p:tav>
                                      </p:tavLst>
                                    </p:anim>
                                    <p:anim calcmode="lin" valueType="num">
                                      <p:cBhvr additive="base">
                                        <p:cTn id="34" dur="500" fill="hold"/>
                                        <p:tgtEl>
                                          <p:spTgt spid="17"/>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2" presetClass="entr" presetSubtype="8" fill="hold" grpId="1" nodeType="afterEffect">
                                  <p:stCondLst>
                                    <p:cond delay="0"/>
                                  </p:stCondLst>
                                  <p:iterate type="lt">
                                    <p:tmPct val="0"/>
                                  </p:iterate>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par>
                          <p:cTn id="39" fill="hold">
                            <p:stCondLst>
                              <p:cond delay="4000"/>
                            </p:stCondLst>
                            <p:childTnLst>
                              <p:par>
                                <p:cTn id="40" presetID="26" presetClass="emph" presetSubtype="0" fill="hold" grpId="0" nodeType="afterEffect">
                                  <p:stCondLst>
                                    <p:cond delay="0"/>
                                  </p:stCondLst>
                                  <p:iterate type="lt">
                                    <p:tmPct val="0"/>
                                  </p:iterate>
                                  <p:childTnLst>
                                    <p:animEffect transition="out" filter="fade">
                                      <p:cBhvr>
                                        <p:cTn id="41" dur="500" tmFilter="0, 0; .2, .5; .8, .5; 1, 0"/>
                                        <p:tgtEl>
                                          <p:spTgt spid="18"/>
                                        </p:tgtEl>
                                      </p:cBhvr>
                                    </p:animEffect>
                                    <p:animScale>
                                      <p:cBhvr>
                                        <p:cTn id="42"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1" grpId="1"/>
      <p:bldP spid="12" grpId="0" animBg="1"/>
      <p:bldP spid="13" grpId="0"/>
      <p:bldP spid="13" grpId="1"/>
      <p:bldP spid="17" grpId="0" animBg="1"/>
      <p:bldP spid="18" grpId="0"/>
      <p:bldP spid="18"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a:ln w="28575">
            <a:solidFill>
              <a:schemeClr val="tx1"/>
            </a:solidFill>
          </a:ln>
        </p:spPr>
      </p:pic>
      <p:sp>
        <p:nvSpPr>
          <p:cNvPr id="47" name="椭圆 46">
            <a:extLst>
              <a:ext uri="{FF2B5EF4-FFF2-40B4-BE49-F238E27FC236}">
                <a16:creationId xmlns:a16="http://schemas.microsoft.com/office/drawing/2014/main" id="{A8362957-E96C-46E9-9E2E-0251A31C57FE}"/>
              </a:ext>
            </a:extLst>
          </p:cNvPr>
          <p:cNvSpPr/>
          <p:nvPr/>
        </p:nvSpPr>
        <p:spPr>
          <a:xfrm>
            <a:off x="4368199" y="5039072"/>
            <a:ext cx="2625734" cy="1168480"/>
          </a:xfrm>
          <a:prstGeom prst="ellipse">
            <a:avLst/>
          </a:prstGeom>
          <a:solidFill>
            <a:schemeClr val="bg2"/>
          </a:solidFill>
          <a:ln w="28575">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右箭头 28">
            <a:extLst>
              <a:ext uri="{FF2B5EF4-FFF2-40B4-BE49-F238E27FC236}">
                <a16:creationId xmlns:a16="http://schemas.microsoft.com/office/drawing/2014/main" id="{407AE18F-4DD4-43D6-BEFA-DDFD6ABD8163}"/>
              </a:ext>
            </a:extLst>
          </p:cNvPr>
          <p:cNvSpPr/>
          <p:nvPr/>
        </p:nvSpPr>
        <p:spPr>
          <a:xfrm>
            <a:off x="457200"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 name="文本框 4">
            <a:extLst>
              <a:ext uri="{FF2B5EF4-FFF2-40B4-BE49-F238E27FC236}">
                <a16:creationId xmlns:a16="http://schemas.microsoft.com/office/drawing/2014/main" id="{9400B84C-1F8A-482C-B8F8-EC5807B280F3}"/>
              </a:ext>
            </a:extLst>
          </p:cNvPr>
          <p:cNvSpPr txBox="1">
            <a:spLocks noChangeArrowheads="1"/>
          </p:cNvSpPr>
          <p:nvPr/>
        </p:nvSpPr>
        <p:spPr bwMode="auto">
          <a:xfrm>
            <a:off x="801688"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系统总体设计</a:t>
            </a:r>
          </a:p>
        </p:txBody>
      </p:sp>
      <p:sp>
        <p:nvSpPr>
          <p:cNvPr id="6" name="右箭头 28">
            <a:extLst>
              <a:ext uri="{FF2B5EF4-FFF2-40B4-BE49-F238E27FC236}">
                <a16:creationId xmlns:a16="http://schemas.microsoft.com/office/drawing/2014/main" id="{D974BA4F-752C-4E1E-AB01-729F3152B7DE}"/>
              </a:ext>
            </a:extLst>
          </p:cNvPr>
          <p:cNvSpPr/>
          <p:nvPr/>
        </p:nvSpPr>
        <p:spPr>
          <a:xfrm>
            <a:off x="3491333"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7" name="文本框 6">
            <a:extLst>
              <a:ext uri="{FF2B5EF4-FFF2-40B4-BE49-F238E27FC236}">
                <a16:creationId xmlns:a16="http://schemas.microsoft.com/office/drawing/2014/main" id="{6D1D63F2-E9C0-40C8-8DF4-A1F90729BE3E}"/>
              </a:ext>
            </a:extLst>
          </p:cNvPr>
          <p:cNvSpPr txBox="1">
            <a:spLocks noChangeArrowheads="1"/>
          </p:cNvSpPr>
          <p:nvPr/>
        </p:nvSpPr>
        <p:spPr bwMode="auto">
          <a:xfrm>
            <a:off x="3835821"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软件设计</a:t>
            </a:r>
          </a:p>
        </p:txBody>
      </p:sp>
      <p:sp>
        <p:nvSpPr>
          <p:cNvPr id="8" name="右箭头 28">
            <a:extLst>
              <a:ext uri="{FF2B5EF4-FFF2-40B4-BE49-F238E27FC236}">
                <a16:creationId xmlns:a16="http://schemas.microsoft.com/office/drawing/2014/main" id="{F85C501D-208D-4AE9-AF48-5ED418AB0B47}"/>
              </a:ext>
            </a:extLst>
          </p:cNvPr>
          <p:cNvSpPr/>
          <p:nvPr/>
        </p:nvSpPr>
        <p:spPr>
          <a:xfrm>
            <a:off x="5652667"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9" name="文本框 8">
            <a:extLst>
              <a:ext uri="{FF2B5EF4-FFF2-40B4-BE49-F238E27FC236}">
                <a16:creationId xmlns:a16="http://schemas.microsoft.com/office/drawing/2014/main" id="{B7CDBCC3-A1FA-450A-B803-27CFD9E90E79}"/>
              </a:ext>
            </a:extLst>
          </p:cNvPr>
          <p:cNvSpPr txBox="1">
            <a:spLocks noChangeArrowheads="1"/>
          </p:cNvSpPr>
          <p:nvPr/>
        </p:nvSpPr>
        <p:spPr bwMode="auto">
          <a:xfrm>
            <a:off x="5997155"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关键技术</a:t>
            </a:r>
          </a:p>
        </p:txBody>
      </p:sp>
      <p:sp>
        <p:nvSpPr>
          <p:cNvPr id="2" name="文本框 1">
            <a:extLst>
              <a:ext uri="{FF2B5EF4-FFF2-40B4-BE49-F238E27FC236}">
                <a16:creationId xmlns:a16="http://schemas.microsoft.com/office/drawing/2014/main" id="{BB9F385A-6E02-4DCF-8F54-B31ADDEDAA51}"/>
              </a:ext>
            </a:extLst>
          </p:cNvPr>
          <p:cNvSpPr txBox="1"/>
          <p:nvPr/>
        </p:nvSpPr>
        <p:spPr>
          <a:xfrm>
            <a:off x="457200" y="710214"/>
            <a:ext cx="803873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增强现实维修信息可分为三类：工艺对象信息、工艺方法信息、示教视频信息</a:t>
            </a:r>
            <a:r>
              <a:rPr lang="zh-CN" altLang="en-US" dirty="0"/>
              <a:t>。</a:t>
            </a:r>
          </a:p>
        </p:txBody>
      </p:sp>
      <p:cxnSp>
        <p:nvCxnSpPr>
          <p:cNvPr id="10" name="直接连接符 9">
            <a:extLst>
              <a:ext uri="{FF2B5EF4-FFF2-40B4-BE49-F238E27FC236}">
                <a16:creationId xmlns:a16="http://schemas.microsoft.com/office/drawing/2014/main" id="{B9D00AC9-2DCA-4332-92B5-77139CC8FA52}"/>
              </a:ext>
            </a:extLst>
          </p:cNvPr>
          <p:cNvCxnSpPr>
            <a:cxnSpLocks/>
          </p:cNvCxnSpPr>
          <p:nvPr/>
        </p:nvCxnSpPr>
        <p:spPr>
          <a:xfrm>
            <a:off x="1305018" y="1864311"/>
            <a:ext cx="6258757"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4709D467-1D44-4D51-81C9-5BDB0A66C065}"/>
              </a:ext>
            </a:extLst>
          </p:cNvPr>
          <p:cNvCxnSpPr>
            <a:cxnSpLocks/>
          </p:cNvCxnSpPr>
          <p:nvPr/>
        </p:nvCxnSpPr>
        <p:spPr>
          <a:xfrm>
            <a:off x="1305019" y="2805791"/>
            <a:ext cx="6258757"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07D89EC0-57C2-441F-B362-5403EF19E25B}"/>
              </a:ext>
            </a:extLst>
          </p:cNvPr>
          <p:cNvCxnSpPr>
            <a:cxnSpLocks/>
          </p:cNvCxnSpPr>
          <p:nvPr/>
        </p:nvCxnSpPr>
        <p:spPr>
          <a:xfrm>
            <a:off x="1359801" y="3817485"/>
            <a:ext cx="6258757" cy="0"/>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E967DEDE-D47B-4866-A130-B8E117A09036}"/>
              </a:ext>
            </a:extLst>
          </p:cNvPr>
          <p:cNvSpPr txBox="1"/>
          <p:nvPr/>
        </p:nvSpPr>
        <p:spPr>
          <a:xfrm>
            <a:off x="224639" y="1567095"/>
            <a:ext cx="115409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维修体层</a:t>
            </a:r>
          </a:p>
        </p:txBody>
      </p:sp>
      <p:sp>
        <p:nvSpPr>
          <p:cNvPr id="20" name="文本框 19">
            <a:extLst>
              <a:ext uri="{FF2B5EF4-FFF2-40B4-BE49-F238E27FC236}">
                <a16:creationId xmlns:a16="http://schemas.microsoft.com/office/drawing/2014/main" id="{6EEC0B00-D61A-460C-BFE6-F4C15330E107}"/>
              </a:ext>
            </a:extLst>
          </p:cNvPr>
          <p:cNvSpPr txBox="1"/>
          <p:nvPr/>
        </p:nvSpPr>
        <p:spPr>
          <a:xfrm>
            <a:off x="224639" y="2480893"/>
            <a:ext cx="115409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部件层</a:t>
            </a:r>
          </a:p>
        </p:txBody>
      </p:sp>
      <p:sp>
        <p:nvSpPr>
          <p:cNvPr id="21" name="文本框 20">
            <a:extLst>
              <a:ext uri="{FF2B5EF4-FFF2-40B4-BE49-F238E27FC236}">
                <a16:creationId xmlns:a16="http://schemas.microsoft.com/office/drawing/2014/main" id="{5078B2E5-B913-40FF-9516-CAC4741213A0}"/>
              </a:ext>
            </a:extLst>
          </p:cNvPr>
          <p:cNvSpPr txBox="1"/>
          <p:nvPr/>
        </p:nvSpPr>
        <p:spPr>
          <a:xfrm>
            <a:off x="237253" y="3478006"/>
            <a:ext cx="115409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零件层</a:t>
            </a:r>
          </a:p>
        </p:txBody>
      </p:sp>
      <p:grpSp>
        <p:nvGrpSpPr>
          <p:cNvPr id="23" name="组合 22">
            <a:extLst>
              <a:ext uri="{FF2B5EF4-FFF2-40B4-BE49-F238E27FC236}">
                <a16:creationId xmlns:a16="http://schemas.microsoft.com/office/drawing/2014/main" id="{C1CE9451-A22B-4119-9756-D6B6E24EEB92}"/>
              </a:ext>
            </a:extLst>
          </p:cNvPr>
          <p:cNvGrpSpPr/>
          <p:nvPr/>
        </p:nvGrpSpPr>
        <p:grpSpPr>
          <a:xfrm>
            <a:off x="3347098" y="1223938"/>
            <a:ext cx="1021102" cy="523220"/>
            <a:chOff x="3835821" y="1260041"/>
            <a:chExt cx="887099" cy="523220"/>
          </a:xfrm>
        </p:grpSpPr>
        <p:sp>
          <p:nvSpPr>
            <p:cNvPr id="18" name="矩形 17">
              <a:extLst>
                <a:ext uri="{FF2B5EF4-FFF2-40B4-BE49-F238E27FC236}">
                  <a16:creationId xmlns:a16="http://schemas.microsoft.com/office/drawing/2014/main" id="{C8963F28-5839-48ED-88C5-E6B3ED9B29E0}"/>
                </a:ext>
              </a:extLst>
            </p:cNvPr>
            <p:cNvSpPr/>
            <p:nvPr/>
          </p:nvSpPr>
          <p:spPr>
            <a:xfrm>
              <a:off x="3835821" y="1261244"/>
              <a:ext cx="736179" cy="29769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文本框 21">
              <a:extLst>
                <a:ext uri="{FF2B5EF4-FFF2-40B4-BE49-F238E27FC236}">
                  <a16:creationId xmlns:a16="http://schemas.microsoft.com/office/drawing/2014/main" id="{4154BDA4-8F0D-426D-8FD3-CCC3BA801E4B}"/>
                </a:ext>
              </a:extLst>
            </p:cNvPr>
            <p:cNvSpPr txBox="1"/>
            <p:nvPr/>
          </p:nvSpPr>
          <p:spPr>
            <a:xfrm>
              <a:off x="3835821" y="1260041"/>
              <a:ext cx="887099" cy="523220"/>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维修目标</a:t>
              </a:r>
            </a:p>
          </p:txBody>
        </p:sp>
      </p:grpSp>
      <p:grpSp>
        <p:nvGrpSpPr>
          <p:cNvPr id="28" name="组合 27">
            <a:extLst>
              <a:ext uri="{FF2B5EF4-FFF2-40B4-BE49-F238E27FC236}">
                <a16:creationId xmlns:a16="http://schemas.microsoft.com/office/drawing/2014/main" id="{22566F71-C7DC-4332-BD16-C8B136F1D11F}"/>
              </a:ext>
            </a:extLst>
          </p:cNvPr>
          <p:cNvGrpSpPr/>
          <p:nvPr/>
        </p:nvGrpSpPr>
        <p:grpSpPr>
          <a:xfrm>
            <a:off x="5541985" y="3251231"/>
            <a:ext cx="887099" cy="307777"/>
            <a:chOff x="3835821" y="1260041"/>
            <a:chExt cx="887099" cy="307777"/>
          </a:xfrm>
        </p:grpSpPr>
        <p:sp>
          <p:nvSpPr>
            <p:cNvPr id="29" name="矩形 28">
              <a:extLst>
                <a:ext uri="{FF2B5EF4-FFF2-40B4-BE49-F238E27FC236}">
                  <a16:creationId xmlns:a16="http://schemas.microsoft.com/office/drawing/2014/main" id="{08CC9EAE-3CE6-484F-9183-7AE99C5E14C0}"/>
                </a:ext>
              </a:extLst>
            </p:cNvPr>
            <p:cNvSpPr/>
            <p:nvPr/>
          </p:nvSpPr>
          <p:spPr>
            <a:xfrm>
              <a:off x="3835821" y="1261244"/>
              <a:ext cx="736179" cy="29769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文本框 30">
              <a:extLst>
                <a:ext uri="{FF2B5EF4-FFF2-40B4-BE49-F238E27FC236}">
                  <a16:creationId xmlns:a16="http://schemas.microsoft.com/office/drawing/2014/main" id="{110BD16E-CD10-49B3-A64F-A168A89D84F5}"/>
                </a:ext>
              </a:extLst>
            </p:cNvPr>
            <p:cNvSpPr txBox="1"/>
            <p:nvPr/>
          </p:nvSpPr>
          <p:spPr>
            <a:xfrm>
              <a:off x="3835821" y="1260041"/>
              <a:ext cx="887099"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零件</a:t>
              </a:r>
              <a:r>
                <a:rPr lang="en-US" altLang="zh-CN" sz="14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p:txBody>
        </p:sp>
      </p:grpSp>
      <p:grpSp>
        <p:nvGrpSpPr>
          <p:cNvPr id="32" name="组合 31">
            <a:extLst>
              <a:ext uri="{FF2B5EF4-FFF2-40B4-BE49-F238E27FC236}">
                <a16:creationId xmlns:a16="http://schemas.microsoft.com/office/drawing/2014/main" id="{ECEC766D-42C1-4D5C-8A11-B2D29CE826F0}"/>
              </a:ext>
            </a:extLst>
          </p:cNvPr>
          <p:cNvGrpSpPr/>
          <p:nvPr/>
        </p:nvGrpSpPr>
        <p:grpSpPr>
          <a:xfrm>
            <a:off x="4234196" y="3240604"/>
            <a:ext cx="887099" cy="307777"/>
            <a:chOff x="3835821" y="1260041"/>
            <a:chExt cx="887099" cy="307777"/>
          </a:xfrm>
        </p:grpSpPr>
        <p:sp>
          <p:nvSpPr>
            <p:cNvPr id="33" name="矩形 32">
              <a:extLst>
                <a:ext uri="{FF2B5EF4-FFF2-40B4-BE49-F238E27FC236}">
                  <a16:creationId xmlns:a16="http://schemas.microsoft.com/office/drawing/2014/main" id="{5E9E98DE-2037-4E5F-B138-F02636AD2612}"/>
                </a:ext>
              </a:extLst>
            </p:cNvPr>
            <p:cNvSpPr/>
            <p:nvPr/>
          </p:nvSpPr>
          <p:spPr>
            <a:xfrm>
              <a:off x="3835821" y="1261244"/>
              <a:ext cx="736179" cy="29769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文本框 33">
              <a:extLst>
                <a:ext uri="{FF2B5EF4-FFF2-40B4-BE49-F238E27FC236}">
                  <a16:creationId xmlns:a16="http://schemas.microsoft.com/office/drawing/2014/main" id="{1E342995-A092-4297-B8CD-7D3325ABC23F}"/>
                </a:ext>
              </a:extLst>
            </p:cNvPr>
            <p:cNvSpPr txBox="1"/>
            <p:nvPr/>
          </p:nvSpPr>
          <p:spPr>
            <a:xfrm>
              <a:off x="3835821" y="1260041"/>
              <a:ext cx="887099"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零件</a:t>
              </a:r>
              <a:r>
                <a:rPr lang="en-US" altLang="zh-CN" sz="1400" dirty="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p:txBody>
        </p:sp>
      </p:grpSp>
      <p:sp>
        <p:nvSpPr>
          <p:cNvPr id="24" name="椭圆 23">
            <a:extLst>
              <a:ext uri="{FF2B5EF4-FFF2-40B4-BE49-F238E27FC236}">
                <a16:creationId xmlns:a16="http://schemas.microsoft.com/office/drawing/2014/main" id="{A787A692-D829-48DC-B134-BF701CE65333}"/>
              </a:ext>
            </a:extLst>
          </p:cNvPr>
          <p:cNvSpPr/>
          <p:nvPr/>
        </p:nvSpPr>
        <p:spPr>
          <a:xfrm>
            <a:off x="626166" y="5031556"/>
            <a:ext cx="2430764" cy="814180"/>
          </a:xfrm>
          <a:prstGeom prst="ellipse">
            <a:avLst/>
          </a:prstGeom>
          <a:solidFill>
            <a:schemeClr val="bg2"/>
          </a:solidFill>
          <a:ln w="28575">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1CFFFF39-6820-4D8F-8816-3D6FF9FBB796}"/>
              </a:ext>
            </a:extLst>
          </p:cNvPr>
          <p:cNvGrpSpPr/>
          <p:nvPr/>
        </p:nvGrpSpPr>
        <p:grpSpPr>
          <a:xfrm>
            <a:off x="2493638" y="3216219"/>
            <a:ext cx="887099" cy="307777"/>
            <a:chOff x="3835821" y="1260041"/>
            <a:chExt cx="887099" cy="307777"/>
          </a:xfrm>
        </p:grpSpPr>
        <p:sp>
          <p:nvSpPr>
            <p:cNvPr id="36" name="矩形 35">
              <a:extLst>
                <a:ext uri="{FF2B5EF4-FFF2-40B4-BE49-F238E27FC236}">
                  <a16:creationId xmlns:a16="http://schemas.microsoft.com/office/drawing/2014/main" id="{FE897170-1CB0-4838-9372-6B2907B3DCB1}"/>
                </a:ext>
              </a:extLst>
            </p:cNvPr>
            <p:cNvSpPr/>
            <p:nvPr/>
          </p:nvSpPr>
          <p:spPr>
            <a:xfrm>
              <a:off x="3835821" y="1261244"/>
              <a:ext cx="736179" cy="29769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文本框 36">
              <a:extLst>
                <a:ext uri="{FF2B5EF4-FFF2-40B4-BE49-F238E27FC236}">
                  <a16:creationId xmlns:a16="http://schemas.microsoft.com/office/drawing/2014/main" id="{AD258019-D5C4-47D2-AEFD-1D12E8CF63AA}"/>
                </a:ext>
              </a:extLst>
            </p:cNvPr>
            <p:cNvSpPr txBox="1"/>
            <p:nvPr/>
          </p:nvSpPr>
          <p:spPr>
            <a:xfrm>
              <a:off x="3835821" y="1260041"/>
              <a:ext cx="887099"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零件</a:t>
              </a:r>
              <a:r>
                <a:rPr lang="en-US" altLang="zh-CN" sz="14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p:txBody>
        </p:sp>
      </p:grpSp>
      <p:grpSp>
        <p:nvGrpSpPr>
          <p:cNvPr id="38" name="组合 37">
            <a:extLst>
              <a:ext uri="{FF2B5EF4-FFF2-40B4-BE49-F238E27FC236}">
                <a16:creationId xmlns:a16="http://schemas.microsoft.com/office/drawing/2014/main" id="{9604076A-DC6B-4C17-B406-C0C478BF0E83}"/>
              </a:ext>
            </a:extLst>
          </p:cNvPr>
          <p:cNvGrpSpPr/>
          <p:nvPr/>
        </p:nvGrpSpPr>
        <p:grpSpPr>
          <a:xfrm>
            <a:off x="4771152" y="2306476"/>
            <a:ext cx="887099" cy="307777"/>
            <a:chOff x="3835821" y="1260041"/>
            <a:chExt cx="887099" cy="307777"/>
          </a:xfrm>
        </p:grpSpPr>
        <p:sp>
          <p:nvSpPr>
            <p:cNvPr id="39" name="矩形 38">
              <a:extLst>
                <a:ext uri="{FF2B5EF4-FFF2-40B4-BE49-F238E27FC236}">
                  <a16:creationId xmlns:a16="http://schemas.microsoft.com/office/drawing/2014/main" id="{8C1CC185-86F8-4339-9381-1AB88836D44B}"/>
                </a:ext>
              </a:extLst>
            </p:cNvPr>
            <p:cNvSpPr/>
            <p:nvPr/>
          </p:nvSpPr>
          <p:spPr>
            <a:xfrm>
              <a:off x="3835821" y="1261244"/>
              <a:ext cx="736179" cy="29769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文本框 39">
              <a:extLst>
                <a:ext uri="{FF2B5EF4-FFF2-40B4-BE49-F238E27FC236}">
                  <a16:creationId xmlns:a16="http://schemas.microsoft.com/office/drawing/2014/main" id="{C96A4951-5F06-4403-8CAD-651EB9ACA44D}"/>
                </a:ext>
              </a:extLst>
            </p:cNvPr>
            <p:cNvSpPr txBox="1"/>
            <p:nvPr/>
          </p:nvSpPr>
          <p:spPr>
            <a:xfrm>
              <a:off x="3835821" y="1260041"/>
              <a:ext cx="887099"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部件</a:t>
              </a:r>
              <a:r>
                <a:rPr lang="en-US" altLang="zh-CN" sz="14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p:txBody>
        </p:sp>
      </p:grpSp>
      <p:grpSp>
        <p:nvGrpSpPr>
          <p:cNvPr id="41" name="组合 40">
            <a:extLst>
              <a:ext uri="{FF2B5EF4-FFF2-40B4-BE49-F238E27FC236}">
                <a16:creationId xmlns:a16="http://schemas.microsoft.com/office/drawing/2014/main" id="{CD3E5666-CADE-4DF9-8FE8-FA5173EA8A29}"/>
              </a:ext>
            </a:extLst>
          </p:cNvPr>
          <p:cNvGrpSpPr/>
          <p:nvPr/>
        </p:nvGrpSpPr>
        <p:grpSpPr>
          <a:xfrm>
            <a:off x="1877627" y="2303763"/>
            <a:ext cx="887099" cy="307777"/>
            <a:chOff x="3835821" y="1260041"/>
            <a:chExt cx="887099" cy="307777"/>
          </a:xfrm>
        </p:grpSpPr>
        <p:sp>
          <p:nvSpPr>
            <p:cNvPr id="42" name="矩形 41">
              <a:extLst>
                <a:ext uri="{FF2B5EF4-FFF2-40B4-BE49-F238E27FC236}">
                  <a16:creationId xmlns:a16="http://schemas.microsoft.com/office/drawing/2014/main" id="{E9E76A98-0812-4AD8-8D21-664E9AB850C7}"/>
                </a:ext>
              </a:extLst>
            </p:cNvPr>
            <p:cNvSpPr/>
            <p:nvPr/>
          </p:nvSpPr>
          <p:spPr>
            <a:xfrm>
              <a:off x="3835821" y="1261244"/>
              <a:ext cx="736179" cy="29769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3" name="文本框 42">
              <a:extLst>
                <a:ext uri="{FF2B5EF4-FFF2-40B4-BE49-F238E27FC236}">
                  <a16:creationId xmlns:a16="http://schemas.microsoft.com/office/drawing/2014/main" id="{9A8F0409-B699-4FC1-AE68-E6532BB46E86}"/>
                </a:ext>
              </a:extLst>
            </p:cNvPr>
            <p:cNvSpPr txBox="1"/>
            <p:nvPr/>
          </p:nvSpPr>
          <p:spPr>
            <a:xfrm>
              <a:off x="3835821" y="1260041"/>
              <a:ext cx="887099"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部件</a:t>
              </a:r>
              <a:r>
                <a:rPr lang="en-US" altLang="zh-CN" sz="1400" dirty="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p:txBody>
        </p:sp>
      </p:grpSp>
      <p:grpSp>
        <p:nvGrpSpPr>
          <p:cNvPr id="44" name="组合 43">
            <a:extLst>
              <a:ext uri="{FF2B5EF4-FFF2-40B4-BE49-F238E27FC236}">
                <a16:creationId xmlns:a16="http://schemas.microsoft.com/office/drawing/2014/main" id="{B75D588B-81BC-45FB-A42E-6969729C968C}"/>
              </a:ext>
            </a:extLst>
          </p:cNvPr>
          <p:cNvGrpSpPr/>
          <p:nvPr/>
        </p:nvGrpSpPr>
        <p:grpSpPr>
          <a:xfrm>
            <a:off x="1372273" y="3216219"/>
            <a:ext cx="887099" cy="307777"/>
            <a:chOff x="3835821" y="1260041"/>
            <a:chExt cx="887099" cy="307777"/>
          </a:xfrm>
        </p:grpSpPr>
        <p:sp>
          <p:nvSpPr>
            <p:cNvPr id="45" name="矩形 44">
              <a:extLst>
                <a:ext uri="{FF2B5EF4-FFF2-40B4-BE49-F238E27FC236}">
                  <a16:creationId xmlns:a16="http://schemas.microsoft.com/office/drawing/2014/main" id="{27BCFA7A-6D45-43B1-972A-EB5599A35219}"/>
                </a:ext>
              </a:extLst>
            </p:cNvPr>
            <p:cNvSpPr/>
            <p:nvPr/>
          </p:nvSpPr>
          <p:spPr>
            <a:xfrm>
              <a:off x="3835821" y="1261244"/>
              <a:ext cx="736179" cy="29769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文本框 45">
              <a:extLst>
                <a:ext uri="{FF2B5EF4-FFF2-40B4-BE49-F238E27FC236}">
                  <a16:creationId xmlns:a16="http://schemas.microsoft.com/office/drawing/2014/main" id="{CF30E962-ED2F-491D-AE69-EF15DFE6AE3C}"/>
                </a:ext>
              </a:extLst>
            </p:cNvPr>
            <p:cNvSpPr txBox="1"/>
            <p:nvPr/>
          </p:nvSpPr>
          <p:spPr>
            <a:xfrm>
              <a:off x="3835821" y="1260041"/>
              <a:ext cx="887099" cy="307777"/>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零件</a:t>
              </a:r>
              <a:r>
                <a:rPr lang="en-US" altLang="zh-CN" sz="1400" dirty="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p:txBody>
        </p:sp>
      </p:grpSp>
      <p:cxnSp>
        <p:nvCxnSpPr>
          <p:cNvPr id="55" name="直接箭头连接符 54">
            <a:extLst>
              <a:ext uri="{FF2B5EF4-FFF2-40B4-BE49-F238E27FC236}">
                <a16:creationId xmlns:a16="http://schemas.microsoft.com/office/drawing/2014/main" id="{18312491-A260-410B-88A9-7129D9369BE0}"/>
              </a:ext>
            </a:extLst>
          </p:cNvPr>
          <p:cNvCxnSpPr>
            <a:cxnSpLocks/>
          </p:cNvCxnSpPr>
          <p:nvPr/>
        </p:nvCxnSpPr>
        <p:spPr>
          <a:xfrm flipV="1">
            <a:off x="2321176" y="2065602"/>
            <a:ext cx="1384378" cy="23816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7" name="直接箭头连接符 56">
            <a:extLst>
              <a:ext uri="{FF2B5EF4-FFF2-40B4-BE49-F238E27FC236}">
                <a16:creationId xmlns:a16="http://schemas.microsoft.com/office/drawing/2014/main" id="{F005310D-150C-4450-9E46-4A96DF036A94}"/>
              </a:ext>
            </a:extLst>
          </p:cNvPr>
          <p:cNvCxnSpPr>
            <a:cxnSpLocks/>
            <a:stCxn id="40" idx="0"/>
          </p:cNvCxnSpPr>
          <p:nvPr/>
        </p:nvCxnSpPr>
        <p:spPr>
          <a:xfrm flipH="1" flipV="1">
            <a:off x="3761529" y="2065602"/>
            <a:ext cx="1453173" cy="2408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2" name="直接箭头连接符 61">
            <a:extLst>
              <a:ext uri="{FF2B5EF4-FFF2-40B4-BE49-F238E27FC236}">
                <a16:creationId xmlns:a16="http://schemas.microsoft.com/office/drawing/2014/main" id="{DCB97962-8922-44E6-A73C-95452CE78E1F}"/>
              </a:ext>
            </a:extLst>
          </p:cNvPr>
          <p:cNvCxnSpPr>
            <a:cxnSpLocks/>
          </p:cNvCxnSpPr>
          <p:nvPr/>
        </p:nvCxnSpPr>
        <p:spPr>
          <a:xfrm flipV="1">
            <a:off x="1832039" y="2988480"/>
            <a:ext cx="358822" cy="2277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36937410-574C-4FBD-AE40-4D78E556EE0B}"/>
              </a:ext>
            </a:extLst>
          </p:cNvPr>
          <p:cNvCxnSpPr>
            <a:cxnSpLocks/>
          </p:cNvCxnSpPr>
          <p:nvPr/>
        </p:nvCxnSpPr>
        <p:spPr>
          <a:xfrm flipH="1" flipV="1">
            <a:off x="5136210" y="3017650"/>
            <a:ext cx="739324" cy="23418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7" name="直接箭头连接符 66">
            <a:extLst>
              <a:ext uri="{FF2B5EF4-FFF2-40B4-BE49-F238E27FC236}">
                <a16:creationId xmlns:a16="http://schemas.microsoft.com/office/drawing/2014/main" id="{57912ADE-0D56-4DE8-87C0-6D52C9F6B5C4}"/>
              </a:ext>
            </a:extLst>
          </p:cNvPr>
          <p:cNvCxnSpPr>
            <a:cxnSpLocks/>
          </p:cNvCxnSpPr>
          <p:nvPr/>
        </p:nvCxnSpPr>
        <p:spPr>
          <a:xfrm flipH="1" flipV="1">
            <a:off x="2245716" y="2997863"/>
            <a:ext cx="530236" cy="21835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9" name="直接箭头连接符 68">
            <a:extLst>
              <a:ext uri="{FF2B5EF4-FFF2-40B4-BE49-F238E27FC236}">
                <a16:creationId xmlns:a16="http://schemas.microsoft.com/office/drawing/2014/main" id="{87F56152-35A4-4FF5-9864-2403F094E2BB}"/>
              </a:ext>
            </a:extLst>
          </p:cNvPr>
          <p:cNvCxnSpPr>
            <a:cxnSpLocks/>
            <a:stCxn id="33" idx="0"/>
          </p:cNvCxnSpPr>
          <p:nvPr/>
        </p:nvCxnSpPr>
        <p:spPr>
          <a:xfrm flipV="1">
            <a:off x="4602286" y="3013639"/>
            <a:ext cx="514587" cy="22816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80599D26-6B60-481A-836D-6DC4B0C449B5}"/>
              </a:ext>
            </a:extLst>
          </p:cNvPr>
          <p:cNvSpPr txBox="1"/>
          <p:nvPr/>
        </p:nvSpPr>
        <p:spPr>
          <a:xfrm>
            <a:off x="1003016" y="4646491"/>
            <a:ext cx="193417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工艺对象信息</a:t>
            </a:r>
          </a:p>
        </p:txBody>
      </p:sp>
      <p:sp>
        <p:nvSpPr>
          <p:cNvPr id="77" name="文本框 76">
            <a:extLst>
              <a:ext uri="{FF2B5EF4-FFF2-40B4-BE49-F238E27FC236}">
                <a16:creationId xmlns:a16="http://schemas.microsoft.com/office/drawing/2014/main" id="{520515C8-F079-4F60-806C-D0CDF93F9CA7}"/>
              </a:ext>
            </a:extLst>
          </p:cNvPr>
          <p:cNvSpPr txBox="1"/>
          <p:nvPr/>
        </p:nvSpPr>
        <p:spPr>
          <a:xfrm>
            <a:off x="1024541" y="5256845"/>
            <a:ext cx="193417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零部件模型信息</a:t>
            </a:r>
          </a:p>
        </p:txBody>
      </p:sp>
      <p:cxnSp>
        <p:nvCxnSpPr>
          <p:cNvPr id="84" name="直接箭头连接符 83">
            <a:extLst>
              <a:ext uri="{FF2B5EF4-FFF2-40B4-BE49-F238E27FC236}">
                <a16:creationId xmlns:a16="http://schemas.microsoft.com/office/drawing/2014/main" id="{E71D95F6-46D2-4824-A74B-60026CC55D40}"/>
              </a:ext>
            </a:extLst>
          </p:cNvPr>
          <p:cNvCxnSpPr>
            <a:cxnSpLocks/>
          </p:cNvCxnSpPr>
          <p:nvPr/>
        </p:nvCxnSpPr>
        <p:spPr>
          <a:xfrm flipV="1">
            <a:off x="1686470" y="3570285"/>
            <a:ext cx="0" cy="11411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9CCB3485-3925-43E1-98DB-FCB1D6A26107}"/>
              </a:ext>
            </a:extLst>
          </p:cNvPr>
          <p:cNvCxnSpPr>
            <a:cxnSpLocks/>
          </p:cNvCxnSpPr>
          <p:nvPr/>
        </p:nvCxnSpPr>
        <p:spPr>
          <a:xfrm flipV="1">
            <a:off x="2108452" y="3570285"/>
            <a:ext cx="753275" cy="110579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9DF5AF31-F76E-427B-B7E5-FF29EDBCC57D}"/>
              </a:ext>
            </a:extLst>
          </p:cNvPr>
          <p:cNvCxnSpPr>
            <a:cxnSpLocks/>
          </p:cNvCxnSpPr>
          <p:nvPr/>
        </p:nvCxnSpPr>
        <p:spPr>
          <a:xfrm flipV="1">
            <a:off x="2415424" y="3604945"/>
            <a:ext cx="2196478" cy="110310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1387E205-231E-454F-8B97-930CF2F34769}"/>
              </a:ext>
            </a:extLst>
          </p:cNvPr>
          <p:cNvCxnSpPr>
            <a:cxnSpLocks/>
          </p:cNvCxnSpPr>
          <p:nvPr/>
        </p:nvCxnSpPr>
        <p:spPr>
          <a:xfrm flipV="1">
            <a:off x="2542454" y="3662672"/>
            <a:ext cx="3443080" cy="11684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5" name="文本框 94">
            <a:extLst>
              <a:ext uri="{FF2B5EF4-FFF2-40B4-BE49-F238E27FC236}">
                <a16:creationId xmlns:a16="http://schemas.microsoft.com/office/drawing/2014/main" id="{17F4B219-9DB6-48A4-B356-ABA1DABB1051}"/>
              </a:ext>
            </a:extLst>
          </p:cNvPr>
          <p:cNvSpPr txBox="1"/>
          <p:nvPr/>
        </p:nvSpPr>
        <p:spPr>
          <a:xfrm>
            <a:off x="4808996" y="4660967"/>
            <a:ext cx="156488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工艺方法信息</a:t>
            </a:r>
          </a:p>
        </p:txBody>
      </p:sp>
      <p:sp>
        <p:nvSpPr>
          <p:cNvPr id="96" name="文本框 95">
            <a:extLst>
              <a:ext uri="{FF2B5EF4-FFF2-40B4-BE49-F238E27FC236}">
                <a16:creationId xmlns:a16="http://schemas.microsoft.com/office/drawing/2014/main" id="{0F8BC8E1-82EA-4441-A90A-29ABFB0EA38A}"/>
              </a:ext>
            </a:extLst>
          </p:cNvPr>
          <p:cNvSpPr txBox="1"/>
          <p:nvPr/>
        </p:nvSpPr>
        <p:spPr>
          <a:xfrm>
            <a:off x="4835114" y="5194980"/>
            <a:ext cx="193417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文本信息</a:t>
            </a:r>
          </a:p>
        </p:txBody>
      </p:sp>
      <p:sp>
        <p:nvSpPr>
          <p:cNvPr id="97" name="文本框 96">
            <a:extLst>
              <a:ext uri="{FF2B5EF4-FFF2-40B4-BE49-F238E27FC236}">
                <a16:creationId xmlns:a16="http://schemas.microsoft.com/office/drawing/2014/main" id="{502DE84C-7F50-4813-AD58-F14A2E9C7D01}"/>
              </a:ext>
            </a:extLst>
          </p:cNvPr>
          <p:cNvSpPr txBox="1"/>
          <p:nvPr/>
        </p:nvSpPr>
        <p:spPr>
          <a:xfrm>
            <a:off x="4835114" y="5603327"/>
            <a:ext cx="193417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图片信息</a:t>
            </a:r>
          </a:p>
        </p:txBody>
      </p:sp>
      <p:sp>
        <p:nvSpPr>
          <p:cNvPr id="98" name="文本框 97">
            <a:extLst>
              <a:ext uri="{FF2B5EF4-FFF2-40B4-BE49-F238E27FC236}">
                <a16:creationId xmlns:a16="http://schemas.microsoft.com/office/drawing/2014/main" id="{EA5B76D2-7E80-419E-AEA4-00461EBCF63E}"/>
              </a:ext>
            </a:extLst>
          </p:cNvPr>
          <p:cNvSpPr txBox="1"/>
          <p:nvPr/>
        </p:nvSpPr>
        <p:spPr>
          <a:xfrm>
            <a:off x="5802200" y="5438646"/>
            <a:ext cx="193417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工具信息</a:t>
            </a:r>
          </a:p>
        </p:txBody>
      </p:sp>
      <p:sp>
        <p:nvSpPr>
          <p:cNvPr id="104" name="椭圆 103">
            <a:extLst>
              <a:ext uri="{FF2B5EF4-FFF2-40B4-BE49-F238E27FC236}">
                <a16:creationId xmlns:a16="http://schemas.microsoft.com/office/drawing/2014/main" id="{01C734A3-8C55-4354-AAFC-1A4DBA287F32}"/>
              </a:ext>
            </a:extLst>
          </p:cNvPr>
          <p:cNvSpPr/>
          <p:nvPr/>
        </p:nvSpPr>
        <p:spPr>
          <a:xfrm>
            <a:off x="2157279" y="2920980"/>
            <a:ext cx="142043" cy="135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a:extLst>
              <a:ext uri="{FF2B5EF4-FFF2-40B4-BE49-F238E27FC236}">
                <a16:creationId xmlns:a16="http://schemas.microsoft.com/office/drawing/2014/main" id="{596A745A-1EF7-4EDF-A838-10CAAB200290}"/>
              </a:ext>
            </a:extLst>
          </p:cNvPr>
          <p:cNvSpPr/>
          <p:nvPr/>
        </p:nvSpPr>
        <p:spPr>
          <a:xfrm>
            <a:off x="5055520" y="2939151"/>
            <a:ext cx="142043" cy="135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6" name="直接箭头连接符 105">
            <a:extLst>
              <a:ext uri="{FF2B5EF4-FFF2-40B4-BE49-F238E27FC236}">
                <a16:creationId xmlns:a16="http://schemas.microsoft.com/office/drawing/2014/main" id="{A8EDE217-6495-489B-8F00-13D17902C3AC}"/>
              </a:ext>
            </a:extLst>
          </p:cNvPr>
          <p:cNvCxnSpPr>
            <a:cxnSpLocks/>
            <a:stCxn id="104" idx="0"/>
          </p:cNvCxnSpPr>
          <p:nvPr/>
        </p:nvCxnSpPr>
        <p:spPr>
          <a:xfrm flipH="1" flipV="1">
            <a:off x="2228300" y="2618395"/>
            <a:ext cx="1" cy="3025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9" name="直接箭头连接符 108">
            <a:extLst>
              <a:ext uri="{FF2B5EF4-FFF2-40B4-BE49-F238E27FC236}">
                <a16:creationId xmlns:a16="http://schemas.microsoft.com/office/drawing/2014/main" id="{3308DB96-1CF6-4EBE-A1F5-C85BC06A68AB}"/>
              </a:ext>
            </a:extLst>
          </p:cNvPr>
          <p:cNvCxnSpPr>
            <a:cxnSpLocks/>
            <a:stCxn id="105" idx="0"/>
          </p:cNvCxnSpPr>
          <p:nvPr/>
        </p:nvCxnSpPr>
        <p:spPr>
          <a:xfrm flipH="1" flipV="1">
            <a:off x="5116874" y="2626553"/>
            <a:ext cx="9668" cy="3125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33" name="连接符: 肘形 132">
            <a:extLst>
              <a:ext uri="{FF2B5EF4-FFF2-40B4-BE49-F238E27FC236}">
                <a16:creationId xmlns:a16="http://schemas.microsoft.com/office/drawing/2014/main" id="{EB6FE441-C9E2-45BE-B184-FB553C415753}"/>
              </a:ext>
            </a:extLst>
          </p:cNvPr>
          <p:cNvCxnSpPr>
            <a:cxnSpLocks/>
            <a:stCxn id="95" idx="1"/>
            <a:endCxn id="104" idx="6"/>
          </p:cNvCxnSpPr>
          <p:nvPr/>
        </p:nvCxnSpPr>
        <p:spPr>
          <a:xfrm rot="10800000">
            <a:off x="2299322" y="2988905"/>
            <a:ext cx="2509674" cy="1856728"/>
          </a:xfrm>
          <a:prstGeom prst="bentConnector3">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6" name="直接箭头连接符 145">
            <a:extLst>
              <a:ext uri="{FF2B5EF4-FFF2-40B4-BE49-F238E27FC236}">
                <a16:creationId xmlns:a16="http://schemas.microsoft.com/office/drawing/2014/main" id="{1A8643DA-25D3-47E8-9737-01B193B895DB}"/>
              </a:ext>
            </a:extLst>
          </p:cNvPr>
          <p:cNvCxnSpPr>
            <a:cxnSpLocks/>
          </p:cNvCxnSpPr>
          <p:nvPr/>
        </p:nvCxnSpPr>
        <p:spPr>
          <a:xfrm flipV="1">
            <a:off x="5136211" y="3102351"/>
            <a:ext cx="1" cy="1605702"/>
          </a:xfrm>
          <a:prstGeom prst="straightConnector1">
            <a:avLst/>
          </a:prstGeom>
          <a:ln w="28575">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50" name="椭圆 149">
            <a:extLst>
              <a:ext uri="{FF2B5EF4-FFF2-40B4-BE49-F238E27FC236}">
                <a16:creationId xmlns:a16="http://schemas.microsoft.com/office/drawing/2014/main" id="{4501ED10-201C-45A7-A220-25D36B3C7D23}"/>
              </a:ext>
            </a:extLst>
          </p:cNvPr>
          <p:cNvSpPr/>
          <p:nvPr/>
        </p:nvSpPr>
        <p:spPr>
          <a:xfrm>
            <a:off x="3662520" y="2006329"/>
            <a:ext cx="142043" cy="135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1" name="直接箭头连接符 150">
            <a:extLst>
              <a:ext uri="{FF2B5EF4-FFF2-40B4-BE49-F238E27FC236}">
                <a16:creationId xmlns:a16="http://schemas.microsoft.com/office/drawing/2014/main" id="{0BE5EEF2-F752-4611-A511-A1E83D9F339F}"/>
              </a:ext>
            </a:extLst>
          </p:cNvPr>
          <p:cNvCxnSpPr>
            <a:cxnSpLocks/>
            <a:stCxn id="150" idx="0"/>
          </p:cNvCxnSpPr>
          <p:nvPr/>
        </p:nvCxnSpPr>
        <p:spPr>
          <a:xfrm flipV="1">
            <a:off x="3733542" y="1566375"/>
            <a:ext cx="0" cy="43995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56" name="连接符: 肘形 155">
            <a:extLst>
              <a:ext uri="{FF2B5EF4-FFF2-40B4-BE49-F238E27FC236}">
                <a16:creationId xmlns:a16="http://schemas.microsoft.com/office/drawing/2014/main" id="{B35BA661-DD7A-40DA-B118-605B00457035}"/>
              </a:ext>
            </a:extLst>
          </p:cNvPr>
          <p:cNvCxnSpPr>
            <a:cxnSpLocks/>
            <a:stCxn id="95" idx="3"/>
            <a:endCxn id="150" idx="6"/>
          </p:cNvCxnSpPr>
          <p:nvPr/>
        </p:nvCxnSpPr>
        <p:spPr>
          <a:xfrm flipH="1" flipV="1">
            <a:off x="3804563" y="2074254"/>
            <a:ext cx="2569322" cy="2771379"/>
          </a:xfrm>
          <a:prstGeom prst="bentConnector3">
            <a:avLst>
              <a:gd name="adj1" fmla="val -8897"/>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6" name="箭头: 右 165">
            <a:extLst>
              <a:ext uri="{FF2B5EF4-FFF2-40B4-BE49-F238E27FC236}">
                <a16:creationId xmlns:a16="http://schemas.microsoft.com/office/drawing/2014/main" id="{AE121463-C193-4869-93A0-77A9A3D49EDD}"/>
              </a:ext>
            </a:extLst>
          </p:cNvPr>
          <p:cNvSpPr/>
          <p:nvPr/>
        </p:nvSpPr>
        <p:spPr>
          <a:xfrm>
            <a:off x="6835275" y="1962310"/>
            <a:ext cx="811970" cy="332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箭头: 右 166">
            <a:extLst>
              <a:ext uri="{FF2B5EF4-FFF2-40B4-BE49-F238E27FC236}">
                <a16:creationId xmlns:a16="http://schemas.microsoft.com/office/drawing/2014/main" id="{3753FA5B-3F85-4D11-BA5E-76BE4784857A}"/>
              </a:ext>
            </a:extLst>
          </p:cNvPr>
          <p:cNvSpPr/>
          <p:nvPr/>
        </p:nvSpPr>
        <p:spPr>
          <a:xfrm>
            <a:off x="6836796" y="2957936"/>
            <a:ext cx="811970" cy="33201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a:extLst>
              <a:ext uri="{FF2B5EF4-FFF2-40B4-BE49-F238E27FC236}">
                <a16:creationId xmlns:a16="http://schemas.microsoft.com/office/drawing/2014/main" id="{A40B8144-90E8-4089-85B7-676B246373AB}"/>
              </a:ext>
            </a:extLst>
          </p:cNvPr>
          <p:cNvSpPr/>
          <p:nvPr/>
        </p:nvSpPr>
        <p:spPr>
          <a:xfrm>
            <a:off x="7867584" y="1596326"/>
            <a:ext cx="863421" cy="2560173"/>
          </a:xfrm>
          <a:prstGeom prst="ellipse">
            <a:avLst/>
          </a:prstGeom>
          <a:solidFill>
            <a:schemeClr val="bg2"/>
          </a:solidFill>
          <a:ln w="28575">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文本框 169">
            <a:extLst>
              <a:ext uri="{FF2B5EF4-FFF2-40B4-BE49-F238E27FC236}">
                <a16:creationId xmlns:a16="http://schemas.microsoft.com/office/drawing/2014/main" id="{9B67A38A-3C47-401F-82E8-12DB8557BF35}"/>
              </a:ext>
            </a:extLst>
          </p:cNvPr>
          <p:cNvSpPr txBox="1"/>
          <p:nvPr/>
        </p:nvSpPr>
        <p:spPr>
          <a:xfrm>
            <a:off x="8100191" y="1973062"/>
            <a:ext cx="527548" cy="175432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示教视频信息</a:t>
            </a:r>
          </a:p>
        </p:txBody>
      </p:sp>
      <p:sp>
        <p:nvSpPr>
          <p:cNvPr id="171" name="文本框 170">
            <a:extLst>
              <a:ext uri="{FF2B5EF4-FFF2-40B4-BE49-F238E27FC236}">
                <a16:creationId xmlns:a16="http://schemas.microsoft.com/office/drawing/2014/main" id="{98DB0392-C33B-469F-A727-7BD341EDE3A1}"/>
              </a:ext>
            </a:extLst>
          </p:cNvPr>
          <p:cNvSpPr txBox="1"/>
          <p:nvPr/>
        </p:nvSpPr>
        <p:spPr>
          <a:xfrm>
            <a:off x="2108452" y="6312247"/>
            <a:ext cx="445622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增强现实维修层次树模型结构</a:t>
            </a:r>
          </a:p>
        </p:txBody>
      </p:sp>
    </p:spTree>
    <p:extLst>
      <p:ext uri="{BB962C8B-B14F-4D97-AF65-F5344CB8AC3E}">
        <p14:creationId xmlns:p14="http://schemas.microsoft.com/office/powerpoint/2010/main" val="426114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iterate type="lt">
                                    <p:tmPct val="0"/>
                                  </p:iterate>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2500"/>
                            </p:stCondLst>
                            <p:childTnLst>
                              <p:par>
                                <p:cTn id="27" presetID="26" presetClass="emph" presetSubtype="0" fill="hold" grpId="0" nodeType="afterEffect">
                                  <p:stCondLst>
                                    <p:cond delay="0"/>
                                  </p:stCondLst>
                                  <p:iterate type="lt">
                                    <p:tmPct val="0"/>
                                  </p:iterate>
                                  <p:childTnLst>
                                    <p:animEffect transition="out" filter="fade">
                                      <p:cBhvr>
                                        <p:cTn id="28" dur="500" tmFilter="0, 0; .2, .5; .8, .5; 1, 0"/>
                                        <p:tgtEl>
                                          <p:spTgt spid="7"/>
                                        </p:tgtEl>
                                      </p:cBhvr>
                                    </p:animEffect>
                                    <p:animScale>
                                      <p:cBhvr>
                                        <p:cTn id="29" dur="250" autoRev="1" fill="hold"/>
                                        <p:tgtEl>
                                          <p:spTgt spid="7"/>
                                        </p:tgtEl>
                                      </p:cBhvr>
                                      <p:by x="105000" y="105000"/>
                                    </p:animScale>
                                  </p:childTnLst>
                                </p:cTn>
                              </p:par>
                            </p:childTnLst>
                          </p:cTn>
                        </p:par>
                        <p:par>
                          <p:cTn id="30" fill="hold">
                            <p:stCondLst>
                              <p:cond delay="3000"/>
                            </p:stCondLst>
                            <p:childTnLst>
                              <p:par>
                                <p:cTn id="31" presetID="2" presetClass="entr" presetSubtype="8"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0-#ppt_w/2"/>
                                          </p:val>
                                        </p:tav>
                                        <p:tav tm="100000">
                                          <p:val>
                                            <p:strVal val="#ppt_x"/>
                                          </p:val>
                                        </p:tav>
                                      </p:tavLst>
                                    </p:anim>
                                    <p:anim calcmode="lin" valueType="num">
                                      <p:cBhvr additive="base">
                                        <p:cTn id="34" dur="500" fill="hold"/>
                                        <p:tgtEl>
                                          <p:spTgt spid="8"/>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2" presetClass="entr" presetSubtype="8" fill="hold" grpId="1" nodeType="afterEffect">
                                  <p:stCondLst>
                                    <p:cond delay="0"/>
                                  </p:stCondLst>
                                  <p:iterate type="lt">
                                    <p:tmPct val="0"/>
                                  </p:iterate>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par>
                          <p:cTn id="39" fill="hold">
                            <p:stCondLst>
                              <p:cond delay="4000"/>
                            </p:stCondLst>
                            <p:childTnLst>
                              <p:par>
                                <p:cTn id="40" presetID="26" presetClass="emph" presetSubtype="0" fill="hold" grpId="0" nodeType="afterEffect">
                                  <p:stCondLst>
                                    <p:cond delay="0"/>
                                  </p:stCondLst>
                                  <p:iterate type="lt">
                                    <p:tmPct val="0"/>
                                  </p:iterate>
                                  <p:childTnLst>
                                    <p:animEffect transition="out" filter="fade">
                                      <p:cBhvr>
                                        <p:cTn id="41" dur="500" tmFilter="0, 0; .2, .5; .8, .5; 1, 0"/>
                                        <p:tgtEl>
                                          <p:spTgt spid="9"/>
                                        </p:tgtEl>
                                      </p:cBhvr>
                                    </p:animEffect>
                                    <p:animScale>
                                      <p:cBhvr>
                                        <p:cTn id="4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animBg="1"/>
      <p:bldP spid="7" grpId="0"/>
      <p:bldP spid="7" grpId="1"/>
      <p:bldP spid="8" grpId="0" animBg="1"/>
      <p:bldP spid="9" grpId="0"/>
      <p:bldP spid="9"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右箭头 28">
            <a:extLst>
              <a:ext uri="{FF2B5EF4-FFF2-40B4-BE49-F238E27FC236}">
                <a16:creationId xmlns:a16="http://schemas.microsoft.com/office/drawing/2014/main" id="{4A2C386E-D9A0-4644-8709-68C9A314B33D}"/>
              </a:ext>
            </a:extLst>
          </p:cNvPr>
          <p:cNvSpPr/>
          <p:nvPr/>
        </p:nvSpPr>
        <p:spPr>
          <a:xfrm>
            <a:off x="457200"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 name="文本框 4">
            <a:extLst>
              <a:ext uri="{FF2B5EF4-FFF2-40B4-BE49-F238E27FC236}">
                <a16:creationId xmlns:a16="http://schemas.microsoft.com/office/drawing/2014/main" id="{E1FD8298-D4BD-44C5-8C31-277E65197AE4}"/>
              </a:ext>
            </a:extLst>
          </p:cNvPr>
          <p:cNvSpPr txBox="1">
            <a:spLocks noChangeArrowheads="1"/>
          </p:cNvSpPr>
          <p:nvPr/>
        </p:nvSpPr>
        <p:spPr bwMode="auto">
          <a:xfrm>
            <a:off x="801688"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系统总体设计</a:t>
            </a:r>
          </a:p>
        </p:txBody>
      </p:sp>
      <p:sp>
        <p:nvSpPr>
          <p:cNvPr id="6" name="右箭头 28">
            <a:extLst>
              <a:ext uri="{FF2B5EF4-FFF2-40B4-BE49-F238E27FC236}">
                <a16:creationId xmlns:a16="http://schemas.microsoft.com/office/drawing/2014/main" id="{25D86F4E-DF56-457C-8F1A-796F3EB8D8F6}"/>
              </a:ext>
            </a:extLst>
          </p:cNvPr>
          <p:cNvSpPr/>
          <p:nvPr/>
        </p:nvSpPr>
        <p:spPr>
          <a:xfrm>
            <a:off x="3491333"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7" name="文本框 6">
            <a:extLst>
              <a:ext uri="{FF2B5EF4-FFF2-40B4-BE49-F238E27FC236}">
                <a16:creationId xmlns:a16="http://schemas.microsoft.com/office/drawing/2014/main" id="{6CDA3692-9D09-43A8-9713-CDD47067F0C2}"/>
              </a:ext>
            </a:extLst>
          </p:cNvPr>
          <p:cNvSpPr txBox="1">
            <a:spLocks noChangeArrowheads="1"/>
          </p:cNvSpPr>
          <p:nvPr/>
        </p:nvSpPr>
        <p:spPr bwMode="auto">
          <a:xfrm>
            <a:off x="3835821"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软件设计</a:t>
            </a:r>
          </a:p>
        </p:txBody>
      </p:sp>
      <p:sp>
        <p:nvSpPr>
          <p:cNvPr id="8" name="右箭头 28">
            <a:extLst>
              <a:ext uri="{FF2B5EF4-FFF2-40B4-BE49-F238E27FC236}">
                <a16:creationId xmlns:a16="http://schemas.microsoft.com/office/drawing/2014/main" id="{D5E56F0E-803F-48EB-9C46-15BF511C9B95}"/>
              </a:ext>
            </a:extLst>
          </p:cNvPr>
          <p:cNvSpPr/>
          <p:nvPr/>
        </p:nvSpPr>
        <p:spPr>
          <a:xfrm>
            <a:off x="5652667"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9" name="文本框 8">
            <a:extLst>
              <a:ext uri="{FF2B5EF4-FFF2-40B4-BE49-F238E27FC236}">
                <a16:creationId xmlns:a16="http://schemas.microsoft.com/office/drawing/2014/main" id="{36D4086C-853F-4B50-82A7-04C54B9FED29}"/>
              </a:ext>
            </a:extLst>
          </p:cNvPr>
          <p:cNvSpPr txBox="1">
            <a:spLocks noChangeArrowheads="1"/>
          </p:cNvSpPr>
          <p:nvPr/>
        </p:nvSpPr>
        <p:spPr bwMode="auto">
          <a:xfrm>
            <a:off x="5997155"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关键技术</a:t>
            </a:r>
          </a:p>
        </p:txBody>
      </p:sp>
      <p:sp>
        <p:nvSpPr>
          <p:cNvPr id="2" name="文本框 1">
            <a:extLst>
              <a:ext uri="{FF2B5EF4-FFF2-40B4-BE49-F238E27FC236}">
                <a16:creationId xmlns:a16="http://schemas.microsoft.com/office/drawing/2014/main" id="{B29BE209-FE5D-40AE-BF2D-E4EA0532BAFA}"/>
              </a:ext>
            </a:extLst>
          </p:cNvPr>
          <p:cNvSpPr txBox="1"/>
          <p:nvPr/>
        </p:nvSpPr>
        <p:spPr>
          <a:xfrm>
            <a:off x="372863" y="681285"/>
            <a:ext cx="8185211" cy="646331"/>
          </a:xfrm>
          <a:prstGeom prst="rect">
            <a:avLst/>
          </a:prstGeom>
          <a:noFill/>
        </p:spPr>
        <p:txBody>
          <a:bodyPr wrap="square" rtlCol="0">
            <a:spAutoFit/>
          </a:bodyPr>
          <a:lstStyle/>
          <a:p>
            <a:r>
              <a:rPr lang="zh-CN" altLang="en-US" dirty="0"/>
              <a:t>       </a:t>
            </a:r>
            <a:r>
              <a:rPr lang="zh-CN" altLang="en-US" dirty="0">
                <a:latin typeface="微软雅黑" panose="020B0503020204020204" pitchFamily="34" charset="-122"/>
                <a:ea typeface="微软雅黑" panose="020B0503020204020204" pitchFamily="34" charset="-122"/>
              </a:rPr>
              <a:t>设计基于增强现实维修层次树模型结构的数据库并以表的形式记录每个实体所包含的多种属性。</a:t>
            </a:r>
          </a:p>
        </p:txBody>
      </p:sp>
      <p:pic>
        <p:nvPicPr>
          <p:cNvPr id="11" name="图片 10">
            <a:extLst>
              <a:ext uri="{FF2B5EF4-FFF2-40B4-BE49-F238E27FC236}">
                <a16:creationId xmlns:a16="http://schemas.microsoft.com/office/drawing/2014/main" id="{3826322A-7E86-4969-A067-C9C191D9F5FE}"/>
              </a:ext>
            </a:extLst>
          </p:cNvPr>
          <p:cNvPicPr/>
          <p:nvPr/>
        </p:nvPicPr>
        <p:blipFill>
          <a:blip r:embed="rId3"/>
          <a:srcRect t="847"/>
          <a:stretch>
            <a:fillRect/>
          </a:stretch>
        </p:blipFill>
        <p:spPr>
          <a:xfrm>
            <a:off x="57318" y="1469821"/>
            <a:ext cx="4295219" cy="4362808"/>
          </a:xfrm>
          <a:prstGeom prst="rect">
            <a:avLst/>
          </a:prstGeom>
          <a:noFill/>
          <a:ln>
            <a:noFill/>
          </a:ln>
        </p:spPr>
      </p:pic>
      <p:sp>
        <p:nvSpPr>
          <p:cNvPr id="3" name="箭头: 右 2">
            <a:extLst>
              <a:ext uri="{FF2B5EF4-FFF2-40B4-BE49-F238E27FC236}">
                <a16:creationId xmlns:a16="http://schemas.microsoft.com/office/drawing/2014/main" id="{2A48F1AD-C84A-4116-914A-517F4718FEEC}"/>
              </a:ext>
            </a:extLst>
          </p:cNvPr>
          <p:cNvSpPr/>
          <p:nvPr/>
        </p:nvSpPr>
        <p:spPr>
          <a:xfrm>
            <a:off x="4405899" y="3429000"/>
            <a:ext cx="538774" cy="3795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0E4FAE59-B08A-4E8E-8883-329390F445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1396" y="1469821"/>
            <a:ext cx="3990217" cy="4248378"/>
          </a:xfrm>
          <a:prstGeom prst="rect">
            <a:avLst/>
          </a:prstGeom>
        </p:spPr>
      </p:pic>
      <p:sp>
        <p:nvSpPr>
          <p:cNvPr id="10" name="文本框 9">
            <a:extLst>
              <a:ext uri="{FF2B5EF4-FFF2-40B4-BE49-F238E27FC236}">
                <a16:creationId xmlns:a16="http://schemas.microsoft.com/office/drawing/2014/main" id="{ACC851E5-1898-4F96-9C79-F32FE4CCDBCD}"/>
              </a:ext>
            </a:extLst>
          </p:cNvPr>
          <p:cNvSpPr txBox="1"/>
          <p:nvPr/>
        </p:nvSpPr>
        <p:spPr>
          <a:xfrm>
            <a:off x="1450325" y="5937180"/>
            <a:ext cx="1509204"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E-R</a:t>
            </a:r>
            <a:r>
              <a:rPr lang="zh-CN" altLang="en-US" dirty="0">
                <a:latin typeface="微软雅黑" panose="020B0503020204020204" pitchFamily="34" charset="-122"/>
                <a:ea typeface="微软雅黑" panose="020B0503020204020204" pitchFamily="34" charset="-122"/>
              </a:rPr>
              <a:t>图</a:t>
            </a:r>
          </a:p>
        </p:txBody>
      </p:sp>
      <p:sp>
        <p:nvSpPr>
          <p:cNvPr id="15" name="文本框 14">
            <a:extLst>
              <a:ext uri="{FF2B5EF4-FFF2-40B4-BE49-F238E27FC236}">
                <a16:creationId xmlns:a16="http://schemas.microsoft.com/office/drawing/2014/main" id="{6CEBF6A3-ED50-41CF-A992-3DBF7149B8F8}"/>
              </a:ext>
            </a:extLst>
          </p:cNvPr>
          <p:cNvSpPr txBox="1"/>
          <p:nvPr/>
        </p:nvSpPr>
        <p:spPr>
          <a:xfrm>
            <a:off x="5997155" y="5937180"/>
            <a:ext cx="169652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数据库表信息</a:t>
            </a:r>
          </a:p>
        </p:txBody>
      </p:sp>
    </p:spTree>
    <p:extLst>
      <p:ext uri="{BB962C8B-B14F-4D97-AF65-F5344CB8AC3E}">
        <p14:creationId xmlns:p14="http://schemas.microsoft.com/office/powerpoint/2010/main" val="365292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iterate type="lt">
                                    <p:tmPct val="0"/>
                                  </p:iterate>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2500"/>
                            </p:stCondLst>
                            <p:childTnLst>
                              <p:par>
                                <p:cTn id="27" presetID="26" presetClass="emph" presetSubtype="0" fill="hold" grpId="0" nodeType="afterEffect">
                                  <p:stCondLst>
                                    <p:cond delay="0"/>
                                  </p:stCondLst>
                                  <p:iterate type="lt">
                                    <p:tmPct val="0"/>
                                  </p:iterate>
                                  <p:childTnLst>
                                    <p:animEffect transition="out" filter="fade">
                                      <p:cBhvr>
                                        <p:cTn id="28" dur="500" tmFilter="0, 0; .2, .5; .8, .5; 1, 0"/>
                                        <p:tgtEl>
                                          <p:spTgt spid="7"/>
                                        </p:tgtEl>
                                      </p:cBhvr>
                                    </p:animEffect>
                                    <p:animScale>
                                      <p:cBhvr>
                                        <p:cTn id="29" dur="250" autoRev="1" fill="hold"/>
                                        <p:tgtEl>
                                          <p:spTgt spid="7"/>
                                        </p:tgtEl>
                                      </p:cBhvr>
                                      <p:by x="105000" y="105000"/>
                                    </p:animScale>
                                  </p:childTnLst>
                                </p:cTn>
                              </p:par>
                            </p:childTnLst>
                          </p:cTn>
                        </p:par>
                        <p:par>
                          <p:cTn id="30" fill="hold">
                            <p:stCondLst>
                              <p:cond delay="3000"/>
                            </p:stCondLst>
                            <p:childTnLst>
                              <p:par>
                                <p:cTn id="31" presetID="2" presetClass="entr" presetSubtype="8"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0-#ppt_w/2"/>
                                          </p:val>
                                        </p:tav>
                                        <p:tav tm="100000">
                                          <p:val>
                                            <p:strVal val="#ppt_x"/>
                                          </p:val>
                                        </p:tav>
                                      </p:tavLst>
                                    </p:anim>
                                    <p:anim calcmode="lin" valueType="num">
                                      <p:cBhvr additive="base">
                                        <p:cTn id="34" dur="500" fill="hold"/>
                                        <p:tgtEl>
                                          <p:spTgt spid="8"/>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2" presetClass="entr" presetSubtype="8" fill="hold" grpId="1" nodeType="afterEffect">
                                  <p:stCondLst>
                                    <p:cond delay="0"/>
                                  </p:stCondLst>
                                  <p:iterate type="lt">
                                    <p:tmPct val="0"/>
                                  </p:iterate>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par>
                          <p:cTn id="39" fill="hold">
                            <p:stCondLst>
                              <p:cond delay="4000"/>
                            </p:stCondLst>
                            <p:childTnLst>
                              <p:par>
                                <p:cTn id="40" presetID="26" presetClass="emph" presetSubtype="0" fill="hold" grpId="0" nodeType="afterEffect">
                                  <p:stCondLst>
                                    <p:cond delay="0"/>
                                  </p:stCondLst>
                                  <p:iterate type="lt">
                                    <p:tmPct val="0"/>
                                  </p:iterate>
                                  <p:childTnLst>
                                    <p:animEffect transition="out" filter="fade">
                                      <p:cBhvr>
                                        <p:cTn id="41" dur="500" tmFilter="0, 0; .2, .5; .8, .5; 1, 0"/>
                                        <p:tgtEl>
                                          <p:spTgt spid="9"/>
                                        </p:tgtEl>
                                      </p:cBhvr>
                                    </p:animEffect>
                                    <p:animScale>
                                      <p:cBhvr>
                                        <p:cTn id="4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animBg="1"/>
      <p:bldP spid="7" grpId="0"/>
      <p:bldP spid="7" grpId="1"/>
      <p:bldP spid="8" grpId="0" animBg="1"/>
      <p:bldP spid="9" grpId="0"/>
      <p:bldP spid="9"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右箭头 28">
            <a:extLst>
              <a:ext uri="{FF2B5EF4-FFF2-40B4-BE49-F238E27FC236}">
                <a16:creationId xmlns:a16="http://schemas.microsoft.com/office/drawing/2014/main" id="{1EE439E6-7913-452C-A307-6D36BE5E1F7C}"/>
              </a:ext>
            </a:extLst>
          </p:cNvPr>
          <p:cNvSpPr/>
          <p:nvPr/>
        </p:nvSpPr>
        <p:spPr>
          <a:xfrm>
            <a:off x="457200"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 name="文本框 4">
            <a:extLst>
              <a:ext uri="{FF2B5EF4-FFF2-40B4-BE49-F238E27FC236}">
                <a16:creationId xmlns:a16="http://schemas.microsoft.com/office/drawing/2014/main" id="{FD6EFC3B-5187-41EC-BDDF-85CA20A79A70}"/>
              </a:ext>
            </a:extLst>
          </p:cNvPr>
          <p:cNvSpPr txBox="1">
            <a:spLocks noChangeArrowheads="1"/>
          </p:cNvSpPr>
          <p:nvPr/>
        </p:nvSpPr>
        <p:spPr bwMode="auto">
          <a:xfrm>
            <a:off x="801688"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系统总体设计</a:t>
            </a:r>
          </a:p>
        </p:txBody>
      </p:sp>
      <p:sp>
        <p:nvSpPr>
          <p:cNvPr id="6" name="右箭头 28">
            <a:extLst>
              <a:ext uri="{FF2B5EF4-FFF2-40B4-BE49-F238E27FC236}">
                <a16:creationId xmlns:a16="http://schemas.microsoft.com/office/drawing/2014/main" id="{8193F2B6-99B9-4C07-9ABE-9B81F656DCD4}"/>
              </a:ext>
            </a:extLst>
          </p:cNvPr>
          <p:cNvSpPr/>
          <p:nvPr/>
        </p:nvSpPr>
        <p:spPr>
          <a:xfrm>
            <a:off x="3491333"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7" name="文本框 6">
            <a:extLst>
              <a:ext uri="{FF2B5EF4-FFF2-40B4-BE49-F238E27FC236}">
                <a16:creationId xmlns:a16="http://schemas.microsoft.com/office/drawing/2014/main" id="{E84A21E8-7B18-40A4-982D-E1E61755A8A3}"/>
              </a:ext>
            </a:extLst>
          </p:cNvPr>
          <p:cNvSpPr txBox="1">
            <a:spLocks noChangeArrowheads="1"/>
          </p:cNvSpPr>
          <p:nvPr/>
        </p:nvSpPr>
        <p:spPr bwMode="auto">
          <a:xfrm>
            <a:off x="3835821"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软件设计</a:t>
            </a:r>
          </a:p>
        </p:txBody>
      </p:sp>
      <p:graphicFrame>
        <p:nvGraphicFramePr>
          <p:cNvPr id="8" name="图示 7">
            <a:extLst>
              <a:ext uri="{FF2B5EF4-FFF2-40B4-BE49-F238E27FC236}">
                <a16:creationId xmlns:a16="http://schemas.microsoft.com/office/drawing/2014/main" id="{637C1810-704F-414C-9C8F-43DB16DCF8B2}"/>
              </a:ext>
            </a:extLst>
          </p:cNvPr>
          <p:cNvGraphicFramePr/>
          <p:nvPr>
            <p:extLst>
              <p:ext uri="{D42A27DB-BD31-4B8C-83A1-F6EECF244321}">
                <p14:modId xmlns:p14="http://schemas.microsoft.com/office/powerpoint/2010/main" val="2648000598"/>
              </p:ext>
            </p:extLst>
          </p:nvPr>
        </p:nvGraphicFramePr>
        <p:xfrm>
          <a:off x="-310224" y="2715418"/>
          <a:ext cx="3575288" cy="38370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图示 8">
            <a:extLst>
              <a:ext uri="{FF2B5EF4-FFF2-40B4-BE49-F238E27FC236}">
                <a16:creationId xmlns:a16="http://schemas.microsoft.com/office/drawing/2014/main" id="{BDED31FA-514A-439E-9DA6-D050B9FCE9C1}"/>
              </a:ext>
            </a:extLst>
          </p:cNvPr>
          <p:cNvGraphicFramePr/>
          <p:nvPr>
            <p:extLst>
              <p:ext uri="{D42A27DB-BD31-4B8C-83A1-F6EECF244321}">
                <p14:modId xmlns:p14="http://schemas.microsoft.com/office/powerpoint/2010/main" val="125037554"/>
              </p:ext>
            </p:extLst>
          </p:nvPr>
        </p:nvGraphicFramePr>
        <p:xfrm>
          <a:off x="105304" y="901917"/>
          <a:ext cx="2344934" cy="122001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文本框 9">
            <a:extLst>
              <a:ext uri="{FF2B5EF4-FFF2-40B4-BE49-F238E27FC236}">
                <a16:creationId xmlns:a16="http://schemas.microsoft.com/office/drawing/2014/main" id="{1601AABA-03E4-41D4-9174-24E180FC871F}"/>
              </a:ext>
            </a:extLst>
          </p:cNvPr>
          <p:cNvSpPr txBox="1"/>
          <p:nvPr/>
        </p:nvSpPr>
        <p:spPr>
          <a:xfrm>
            <a:off x="3892991" y="6415007"/>
            <a:ext cx="4507186"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系统维修标记模块界面示意图</a:t>
            </a:r>
          </a:p>
        </p:txBody>
      </p:sp>
      <p:pic>
        <p:nvPicPr>
          <p:cNvPr id="11" name="图片 10">
            <a:extLst>
              <a:ext uri="{FF2B5EF4-FFF2-40B4-BE49-F238E27FC236}">
                <a16:creationId xmlns:a16="http://schemas.microsoft.com/office/drawing/2014/main" id="{F6B0CBCD-F920-466D-B323-3042DE8581EB}"/>
              </a:ext>
            </a:extLst>
          </p:cNvPr>
          <p:cNvPicPr>
            <a:picLocks noChangeAspect="1"/>
          </p:cNvPicPr>
          <p:nvPr/>
        </p:nvPicPr>
        <p:blipFill>
          <a:blip r:embed="rId13"/>
          <a:stretch>
            <a:fillRect/>
          </a:stretch>
        </p:blipFill>
        <p:spPr>
          <a:xfrm>
            <a:off x="2929731" y="2017152"/>
            <a:ext cx="6136773" cy="4375542"/>
          </a:xfrm>
          <a:prstGeom prst="rect">
            <a:avLst/>
          </a:prstGeom>
        </p:spPr>
      </p:pic>
      <p:grpSp>
        <p:nvGrpSpPr>
          <p:cNvPr id="13" name="组合 12">
            <a:extLst>
              <a:ext uri="{FF2B5EF4-FFF2-40B4-BE49-F238E27FC236}">
                <a16:creationId xmlns:a16="http://schemas.microsoft.com/office/drawing/2014/main" id="{C8FA26EA-440B-449F-9D29-501E3B658001}"/>
              </a:ext>
            </a:extLst>
          </p:cNvPr>
          <p:cNvGrpSpPr/>
          <p:nvPr/>
        </p:nvGrpSpPr>
        <p:grpSpPr>
          <a:xfrm>
            <a:off x="5418101" y="1431913"/>
            <a:ext cx="1519893" cy="341641"/>
            <a:chOff x="10812096" y="720641"/>
            <a:chExt cx="1519893" cy="341641"/>
          </a:xfrm>
        </p:grpSpPr>
        <p:sp>
          <p:nvSpPr>
            <p:cNvPr id="14" name="矩形 13">
              <a:extLst>
                <a:ext uri="{FF2B5EF4-FFF2-40B4-BE49-F238E27FC236}">
                  <a16:creationId xmlns:a16="http://schemas.microsoft.com/office/drawing/2014/main" id="{05CDDD0C-D45B-4CC6-863C-17A0E02D6DA3}"/>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a:extLst>
                <a:ext uri="{FF2B5EF4-FFF2-40B4-BE49-F238E27FC236}">
                  <a16:creationId xmlns:a16="http://schemas.microsoft.com/office/drawing/2014/main" id="{AAB757DB-4746-4093-90A6-72FCDE9F0814}"/>
                </a:ext>
              </a:extLst>
            </p:cNvPr>
            <p:cNvSpPr txBox="1"/>
            <p:nvPr/>
          </p:nvSpPr>
          <p:spPr>
            <a:xfrm>
              <a:off x="10812096" y="754505"/>
              <a:ext cx="1519893" cy="307777"/>
            </a:xfrm>
            <a:prstGeom prst="rect">
              <a:avLst/>
            </a:prstGeom>
            <a:noFill/>
          </p:spPr>
          <p:txBody>
            <a:bodyPr wrap="square" rtlCol="0">
              <a:spAutoFit/>
            </a:bodyPr>
            <a:lstStyle/>
            <a:p>
              <a:pPr algn="ctr"/>
              <a:r>
                <a:rPr lang="zh-CN" altLang="en-US" sz="1400" b="1" dirty="0">
                  <a:latin typeface="+mn-ea"/>
                  <a:ea typeface="+mn-ea"/>
                </a:rPr>
                <a:t>模型浏览区</a:t>
              </a:r>
            </a:p>
          </p:txBody>
        </p:sp>
      </p:grpSp>
      <p:grpSp>
        <p:nvGrpSpPr>
          <p:cNvPr id="17" name="组合 16">
            <a:extLst>
              <a:ext uri="{FF2B5EF4-FFF2-40B4-BE49-F238E27FC236}">
                <a16:creationId xmlns:a16="http://schemas.microsoft.com/office/drawing/2014/main" id="{25DC7E6A-3C56-4B07-9A63-164F3EF7A3AA}"/>
              </a:ext>
            </a:extLst>
          </p:cNvPr>
          <p:cNvGrpSpPr/>
          <p:nvPr/>
        </p:nvGrpSpPr>
        <p:grpSpPr>
          <a:xfrm>
            <a:off x="3932893" y="1431914"/>
            <a:ext cx="1519893" cy="341641"/>
            <a:chOff x="10831838" y="720641"/>
            <a:chExt cx="1519893" cy="341641"/>
          </a:xfrm>
        </p:grpSpPr>
        <p:sp>
          <p:nvSpPr>
            <p:cNvPr id="18" name="矩形 17">
              <a:extLst>
                <a:ext uri="{FF2B5EF4-FFF2-40B4-BE49-F238E27FC236}">
                  <a16:creationId xmlns:a16="http://schemas.microsoft.com/office/drawing/2014/main" id="{3CBF8F2B-685C-4527-9696-9136BA1EA6EF}"/>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文本框 19">
              <a:extLst>
                <a:ext uri="{FF2B5EF4-FFF2-40B4-BE49-F238E27FC236}">
                  <a16:creationId xmlns:a16="http://schemas.microsoft.com/office/drawing/2014/main" id="{54BCF770-F982-42DB-822F-08FD92F8A06F}"/>
                </a:ext>
              </a:extLst>
            </p:cNvPr>
            <p:cNvSpPr txBox="1"/>
            <p:nvPr/>
          </p:nvSpPr>
          <p:spPr>
            <a:xfrm>
              <a:off x="10831838" y="754505"/>
              <a:ext cx="1519893" cy="307777"/>
            </a:xfrm>
            <a:prstGeom prst="rect">
              <a:avLst/>
            </a:prstGeom>
            <a:noFill/>
          </p:spPr>
          <p:txBody>
            <a:bodyPr wrap="square" rtlCol="0">
              <a:spAutoFit/>
            </a:bodyPr>
            <a:lstStyle/>
            <a:p>
              <a:pPr algn="ctr"/>
              <a:r>
                <a:rPr lang="zh-CN" altLang="en-US" sz="1400" b="1" dirty="0">
                  <a:latin typeface="+mn-ea"/>
                  <a:ea typeface="+mn-ea"/>
                </a:rPr>
                <a:t>渲染设置区</a:t>
              </a:r>
            </a:p>
          </p:txBody>
        </p:sp>
      </p:grpSp>
      <p:grpSp>
        <p:nvGrpSpPr>
          <p:cNvPr id="23" name="组合 22">
            <a:extLst>
              <a:ext uri="{FF2B5EF4-FFF2-40B4-BE49-F238E27FC236}">
                <a16:creationId xmlns:a16="http://schemas.microsoft.com/office/drawing/2014/main" id="{E6788B54-DB75-4B6E-A0E0-9836D1AF467F}"/>
              </a:ext>
            </a:extLst>
          </p:cNvPr>
          <p:cNvGrpSpPr/>
          <p:nvPr/>
        </p:nvGrpSpPr>
        <p:grpSpPr>
          <a:xfrm>
            <a:off x="2555542" y="1431913"/>
            <a:ext cx="1519893" cy="341641"/>
            <a:chOff x="10831838" y="720641"/>
            <a:chExt cx="1519893" cy="341641"/>
          </a:xfrm>
        </p:grpSpPr>
        <p:sp>
          <p:nvSpPr>
            <p:cNvPr id="24" name="矩形 23">
              <a:extLst>
                <a:ext uri="{FF2B5EF4-FFF2-40B4-BE49-F238E27FC236}">
                  <a16:creationId xmlns:a16="http://schemas.microsoft.com/office/drawing/2014/main" id="{466EF7FA-F764-4C2F-82CE-8FA5185A58A5}"/>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文本框 24">
              <a:extLst>
                <a:ext uri="{FF2B5EF4-FFF2-40B4-BE49-F238E27FC236}">
                  <a16:creationId xmlns:a16="http://schemas.microsoft.com/office/drawing/2014/main" id="{C54E7F72-A0E4-44D0-BE9A-F9DF69879C2A}"/>
                </a:ext>
              </a:extLst>
            </p:cNvPr>
            <p:cNvSpPr txBox="1"/>
            <p:nvPr/>
          </p:nvSpPr>
          <p:spPr>
            <a:xfrm>
              <a:off x="10831838" y="754505"/>
              <a:ext cx="1519893" cy="307777"/>
            </a:xfrm>
            <a:prstGeom prst="rect">
              <a:avLst/>
            </a:prstGeom>
            <a:noFill/>
          </p:spPr>
          <p:txBody>
            <a:bodyPr wrap="square" rtlCol="0">
              <a:spAutoFit/>
            </a:bodyPr>
            <a:lstStyle/>
            <a:p>
              <a:pPr algn="ctr"/>
              <a:r>
                <a:rPr lang="zh-CN" altLang="en-US" sz="1400" b="1" dirty="0">
                  <a:latin typeface="+mn-ea"/>
                  <a:ea typeface="+mn-ea"/>
                </a:rPr>
                <a:t>主视频区</a:t>
              </a:r>
            </a:p>
          </p:txBody>
        </p:sp>
      </p:grpSp>
      <p:grpSp>
        <p:nvGrpSpPr>
          <p:cNvPr id="26" name="组合 25">
            <a:extLst>
              <a:ext uri="{FF2B5EF4-FFF2-40B4-BE49-F238E27FC236}">
                <a16:creationId xmlns:a16="http://schemas.microsoft.com/office/drawing/2014/main" id="{09B3829F-861E-4371-B237-DBE7F7C0716D}"/>
              </a:ext>
            </a:extLst>
          </p:cNvPr>
          <p:cNvGrpSpPr/>
          <p:nvPr/>
        </p:nvGrpSpPr>
        <p:grpSpPr>
          <a:xfrm>
            <a:off x="7518803" y="1436609"/>
            <a:ext cx="1519893" cy="341641"/>
            <a:chOff x="10831838" y="720641"/>
            <a:chExt cx="1519893" cy="341641"/>
          </a:xfrm>
        </p:grpSpPr>
        <p:sp>
          <p:nvSpPr>
            <p:cNvPr id="27" name="矩形 26">
              <a:extLst>
                <a:ext uri="{FF2B5EF4-FFF2-40B4-BE49-F238E27FC236}">
                  <a16:creationId xmlns:a16="http://schemas.microsoft.com/office/drawing/2014/main" id="{43D4B471-D614-4DC5-8485-5966786F1A9E}"/>
                </a:ext>
              </a:extLst>
            </p:cNvPr>
            <p:cNvSpPr/>
            <p:nvPr/>
          </p:nvSpPr>
          <p:spPr>
            <a:xfrm>
              <a:off x="11043822" y="720641"/>
              <a:ext cx="1056442" cy="341641"/>
            </a:xfrm>
            <a:prstGeom prst="rect">
              <a:avLst/>
            </a:prstGeom>
            <a:solidFill>
              <a:schemeClr val="accent4">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a:extLst>
                <a:ext uri="{FF2B5EF4-FFF2-40B4-BE49-F238E27FC236}">
                  <a16:creationId xmlns:a16="http://schemas.microsoft.com/office/drawing/2014/main" id="{55062BB3-2619-438C-AF68-13EDE11B5FD1}"/>
                </a:ext>
              </a:extLst>
            </p:cNvPr>
            <p:cNvSpPr txBox="1"/>
            <p:nvPr/>
          </p:nvSpPr>
          <p:spPr>
            <a:xfrm>
              <a:off x="10831838" y="754505"/>
              <a:ext cx="1519893" cy="307777"/>
            </a:xfrm>
            <a:prstGeom prst="rect">
              <a:avLst/>
            </a:prstGeom>
            <a:noFill/>
          </p:spPr>
          <p:txBody>
            <a:bodyPr wrap="square" rtlCol="0">
              <a:spAutoFit/>
            </a:bodyPr>
            <a:lstStyle/>
            <a:p>
              <a:pPr algn="ctr"/>
              <a:r>
                <a:rPr lang="zh-CN" altLang="en-US" sz="1400" b="1" dirty="0">
                  <a:latin typeface="+mn-ea"/>
                  <a:ea typeface="+mn-ea"/>
                </a:rPr>
                <a:t>操作日志区</a:t>
              </a:r>
            </a:p>
          </p:txBody>
        </p:sp>
      </p:grpSp>
      <p:sp>
        <p:nvSpPr>
          <p:cNvPr id="29" name="箭头: 右弧形 28">
            <a:extLst>
              <a:ext uri="{FF2B5EF4-FFF2-40B4-BE49-F238E27FC236}">
                <a16:creationId xmlns:a16="http://schemas.microsoft.com/office/drawing/2014/main" id="{65675A75-D92E-46AF-A10B-052A16255BB0}"/>
              </a:ext>
            </a:extLst>
          </p:cNvPr>
          <p:cNvSpPr/>
          <p:nvPr/>
        </p:nvSpPr>
        <p:spPr>
          <a:xfrm rot="10800000" flipH="1">
            <a:off x="2127637" y="2217759"/>
            <a:ext cx="509150" cy="1308854"/>
          </a:xfrm>
          <a:prstGeom prst="curvedLef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 name="图片 2">
            <a:extLst>
              <a:ext uri="{FF2B5EF4-FFF2-40B4-BE49-F238E27FC236}">
                <a16:creationId xmlns:a16="http://schemas.microsoft.com/office/drawing/2014/main" id="{FAE7692E-5BD2-4F19-AA00-A7FFED8F60E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88502" y="2663890"/>
            <a:ext cx="3445087" cy="3512411"/>
          </a:xfrm>
          <a:prstGeom prst="rect">
            <a:avLst/>
          </a:prstGeom>
        </p:spPr>
      </p:pic>
      <p:cxnSp>
        <p:nvCxnSpPr>
          <p:cNvPr id="22" name="直接箭头连接符 21">
            <a:extLst>
              <a:ext uri="{FF2B5EF4-FFF2-40B4-BE49-F238E27FC236}">
                <a16:creationId xmlns:a16="http://schemas.microsoft.com/office/drawing/2014/main" id="{4A9CE665-25BA-44EC-9180-6802A6475B8C}"/>
              </a:ext>
            </a:extLst>
          </p:cNvPr>
          <p:cNvCxnSpPr>
            <a:cxnSpLocks/>
          </p:cNvCxnSpPr>
          <p:nvPr/>
        </p:nvCxnSpPr>
        <p:spPr>
          <a:xfrm flipH="1" flipV="1">
            <a:off x="3354211" y="1802428"/>
            <a:ext cx="1217790" cy="21749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C4AEFB3E-A780-4FB2-AF17-9D5CF9177C64}"/>
              </a:ext>
            </a:extLst>
          </p:cNvPr>
          <p:cNvCxnSpPr>
            <a:cxnSpLocks/>
          </p:cNvCxnSpPr>
          <p:nvPr/>
        </p:nvCxnSpPr>
        <p:spPr>
          <a:xfrm flipH="1" flipV="1">
            <a:off x="4572000" y="1821100"/>
            <a:ext cx="3054533" cy="28262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椭圆 36">
            <a:extLst>
              <a:ext uri="{FF2B5EF4-FFF2-40B4-BE49-F238E27FC236}">
                <a16:creationId xmlns:a16="http://schemas.microsoft.com/office/drawing/2014/main" id="{34461FD7-23B6-4482-94F6-5D4EDABF82CF}"/>
              </a:ext>
            </a:extLst>
          </p:cNvPr>
          <p:cNvSpPr/>
          <p:nvPr/>
        </p:nvSpPr>
        <p:spPr>
          <a:xfrm>
            <a:off x="4508304" y="3950977"/>
            <a:ext cx="127391" cy="1084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椭圆 37">
            <a:extLst>
              <a:ext uri="{FF2B5EF4-FFF2-40B4-BE49-F238E27FC236}">
                <a16:creationId xmlns:a16="http://schemas.microsoft.com/office/drawing/2014/main" id="{6F3934D6-B431-444C-929D-69F9DB4F0892}"/>
              </a:ext>
            </a:extLst>
          </p:cNvPr>
          <p:cNvSpPr/>
          <p:nvPr/>
        </p:nvSpPr>
        <p:spPr>
          <a:xfrm>
            <a:off x="7563276" y="4602434"/>
            <a:ext cx="127391" cy="1084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椭圆 39">
            <a:extLst>
              <a:ext uri="{FF2B5EF4-FFF2-40B4-BE49-F238E27FC236}">
                <a16:creationId xmlns:a16="http://schemas.microsoft.com/office/drawing/2014/main" id="{D31D67F1-5214-4AC1-B56C-4352D8B25257}"/>
              </a:ext>
            </a:extLst>
          </p:cNvPr>
          <p:cNvSpPr/>
          <p:nvPr/>
        </p:nvSpPr>
        <p:spPr>
          <a:xfrm>
            <a:off x="8209369" y="6083054"/>
            <a:ext cx="127391" cy="1084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4" name="图片 43">
            <a:extLst>
              <a:ext uri="{FF2B5EF4-FFF2-40B4-BE49-F238E27FC236}">
                <a16:creationId xmlns:a16="http://schemas.microsoft.com/office/drawing/2014/main" id="{C6FAD55B-8331-4E33-B3B2-D0B6B8E5733D}"/>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497732" y="2658145"/>
            <a:ext cx="1289497" cy="1289969"/>
          </a:xfrm>
          <a:prstGeom prst="rect">
            <a:avLst/>
          </a:prstGeom>
        </p:spPr>
      </p:pic>
      <p:cxnSp>
        <p:nvCxnSpPr>
          <p:cNvPr id="21" name="直接箭头连接符 20">
            <a:extLst>
              <a:ext uri="{FF2B5EF4-FFF2-40B4-BE49-F238E27FC236}">
                <a16:creationId xmlns:a16="http://schemas.microsoft.com/office/drawing/2014/main" id="{6FB1D2D6-8633-4CD2-97B2-1965F7DAA1A5}"/>
              </a:ext>
            </a:extLst>
          </p:cNvPr>
          <p:cNvCxnSpPr>
            <a:cxnSpLocks/>
          </p:cNvCxnSpPr>
          <p:nvPr/>
        </p:nvCxnSpPr>
        <p:spPr>
          <a:xfrm flipV="1">
            <a:off x="8273065" y="1821100"/>
            <a:ext cx="0" cy="423964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a:extLst>
              <a:ext uri="{FF2B5EF4-FFF2-40B4-BE49-F238E27FC236}">
                <a16:creationId xmlns:a16="http://schemas.microsoft.com/office/drawing/2014/main" id="{C8400E62-5EAB-47F2-9D37-487C4591DC5D}"/>
              </a:ext>
            </a:extLst>
          </p:cNvPr>
          <p:cNvCxnSpPr>
            <a:cxnSpLocks/>
          </p:cNvCxnSpPr>
          <p:nvPr/>
        </p:nvCxnSpPr>
        <p:spPr>
          <a:xfrm flipH="1" flipV="1">
            <a:off x="6099266" y="1857394"/>
            <a:ext cx="1580857" cy="124888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8434AB84-C109-41E9-8A46-C6EDF94BBDC0}"/>
              </a:ext>
            </a:extLst>
          </p:cNvPr>
          <p:cNvSpPr/>
          <p:nvPr/>
        </p:nvSpPr>
        <p:spPr>
          <a:xfrm>
            <a:off x="7611383" y="3045400"/>
            <a:ext cx="127391" cy="108423"/>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07640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iterate type="lt">
                                    <p:tmPct val="0"/>
                                  </p:iterate>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2500"/>
                            </p:stCondLst>
                            <p:childTnLst>
                              <p:par>
                                <p:cTn id="27" presetID="26" presetClass="emph" presetSubtype="0" fill="hold" grpId="0" nodeType="afterEffect">
                                  <p:stCondLst>
                                    <p:cond delay="0"/>
                                  </p:stCondLst>
                                  <p:iterate type="lt">
                                    <p:tmPct val="0"/>
                                  </p:iterate>
                                  <p:childTnLst>
                                    <p:animEffect transition="out" filter="fade">
                                      <p:cBhvr>
                                        <p:cTn id="28" dur="500" tmFilter="0, 0; .2, .5; .8, .5; 1, 0"/>
                                        <p:tgtEl>
                                          <p:spTgt spid="7"/>
                                        </p:tgtEl>
                                      </p:cBhvr>
                                    </p:animEffect>
                                    <p:animScale>
                                      <p:cBhvr>
                                        <p:cTn id="29"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animBg="1"/>
      <p:bldP spid="7" grpId="0"/>
      <p:bldP spid="7"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右箭头 28">
            <a:extLst>
              <a:ext uri="{FF2B5EF4-FFF2-40B4-BE49-F238E27FC236}">
                <a16:creationId xmlns:a16="http://schemas.microsoft.com/office/drawing/2014/main" id="{F967B70B-5380-4361-9256-4D5246965A4F}"/>
              </a:ext>
            </a:extLst>
          </p:cNvPr>
          <p:cNvSpPr/>
          <p:nvPr/>
        </p:nvSpPr>
        <p:spPr>
          <a:xfrm>
            <a:off x="457200"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 name="文本框 4">
            <a:extLst>
              <a:ext uri="{FF2B5EF4-FFF2-40B4-BE49-F238E27FC236}">
                <a16:creationId xmlns:a16="http://schemas.microsoft.com/office/drawing/2014/main" id="{4B1526D7-E357-4CE2-8C78-79E7FD2C1204}"/>
              </a:ext>
            </a:extLst>
          </p:cNvPr>
          <p:cNvSpPr txBox="1">
            <a:spLocks noChangeArrowheads="1"/>
          </p:cNvSpPr>
          <p:nvPr/>
        </p:nvSpPr>
        <p:spPr bwMode="auto">
          <a:xfrm>
            <a:off x="801688"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系统总体设计</a:t>
            </a:r>
          </a:p>
        </p:txBody>
      </p:sp>
      <p:sp>
        <p:nvSpPr>
          <p:cNvPr id="6" name="右箭头 28">
            <a:extLst>
              <a:ext uri="{FF2B5EF4-FFF2-40B4-BE49-F238E27FC236}">
                <a16:creationId xmlns:a16="http://schemas.microsoft.com/office/drawing/2014/main" id="{81735BF3-BB0F-43FA-A6C1-EE72A109986A}"/>
              </a:ext>
            </a:extLst>
          </p:cNvPr>
          <p:cNvSpPr/>
          <p:nvPr/>
        </p:nvSpPr>
        <p:spPr>
          <a:xfrm>
            <a:off x="3491333"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7" name="文本框 6">
            <a:extLst>
              <a:ext uri="{FF2B5EF4-FFF2-40B4-BE49-F238E27FC236}">
                <a16:creationId xmlns:a16="http://schemas.microsoft.com/office/drawing/2014/main" id="{DEAE4589-3A68-4531-A67C-8025E5541C23}"/>
              </a:ext>
            </a:extLst>
          </p:cNvPr>
          <p:cNvSpPr txBox="1">
            <a:spLocks noChangeArrowheads="1"/>
          </p:cNvSpPr>
          <p:nvPr/>
        </p:nvSpPr>
        <p:spPr bwMode="auto">
          <a:xfrm>
            <a:off x="3835821"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软件设计</a:t>
            </a:r>
          </a:p>
        </p:txBody>
      </p:sp>
      <p:sp>
        <p:nvSpPr>
          <p:cNvPr id="8" name="右箭头 28">
            <a:extLst>
              <a:ext uri="{FF2B5EF4-FFF2-40B4-BE49-F238E27FC236}">
                <a16:creationId xmlns:a16="http://schemas.microsoft.com/office/drawing/2014/main" id="{D14D80BA-F0A2-4B01-A05E-71F75A49C53E}"/>
              </a:ext>
            </a:extLst>
          </p:cNvPr>
          <p:cNvSpPr/>
          <p:nvPr/>
        </p:nvSpPr>
        <p:spPr>
          <a:xfrm>
            <a:off x="5652667"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9" name="文本框 8">
            <a:extLst>
              <a:ext uri="{FF2B5EF4-FFF2-40B4-BE49-F238E27FC236}">
                <a16:creationId xmlns:a16="http://schemas.microsoft.com/office/drawing/2014/main" id="{ACAEECA7-EC7B-4A1E-BC2A-444D49FF95BD}"/>
              </a:ext>
            </a:extLst>
          </p:cNvPr>
          <p:cNvSpPr txBox="1">
            <a:spLocks noChangeArrowheads="1"/>
          </p:cNvSpPr>
          <p:nvPr/>
        </p:nvSpPr>
        <p:spPr bwMode="auto">
          <a:xfrm>
            <a:off x="5997155"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关键技术</a:t>
            </a:r>
          </a:p>
        </p:txBody>
      </p:sp>
      <p:graphicFrame>
        <p:nvGraphicFramePr>
          <p:cNvPr id="10" name="图示 9">
            <a:extLst>
              <a:ext uri="{FF2B5EF4-FFF2-40B4-BE49-F238E27FC236}">
                <a16:creationId xmlns:a16="http://schemas.microsoft.com/office/drawing/2014/main" id="{668EAFFA-7D9D-42B0-B89B-AD98B497C9E2}"/>
              </a:ext>
            </a:extLst>
          </p:cNvPr>
          <p:cNvGraphicFramePr/>
          <p:nvPr>
            <p:extLst>
              <p:ext uri="{D42A27DB-BD31-4B8C-83A1-F6EECF244321}">
                <p14:modId xmlns:p14="http://schemas.microsoft.com/office/powerpoint/2010/main" val="2634640470"/>
              </p:ext>
            </p:extLst>
          </p:nvPr>
        </p:nvGraphicFramePr>
        <p:xfrm>
          <a:off x="2500101" y="1569424"/>
          <a:ext cx="4742098" cy="38386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1" name="组合 10">
            <a:extLst>
              <a:ext uri="{FF2B5EF4-FFF2-40B4-BE49-F238E27FC236}">
                <a16:creationId xmlns:a16="http://schemas.microsoft.com/office/drawing/2014/main" id="{40698F07-1691-47AF-A3A2-55FB4E2D42C4}"/>
              </a:ext>
            </a:extLst>
          </p:cNvPr>
          <p:cNvGrpSpPr/>
          <p:nvPr/>
        </p:nvGrpSpPr>
        <p:grpSpPr>
          <a:xfrm>
            <a:off x="5856846" y="726980"/>
            <a:ext cx="2770705" cy="1276851"/>
            <a:chOff x="7116929" y="1042176"/>
            <a:chExt cx="2770705" cy="1414042"/>
          </a:xfrm>
        </p:grpSpPr>
        <p:sp>
          <p:nvSpPr>
            <p:cNvPr id="12" name="椭圆 11">
              <a:extLst>
                <a:ext uri="{FF2B5EF4-FFF2-40B4-BE49-F238E27FC236}">
                  <a16:creationId xmlns:a16="http://schemas.microsoft.com/office/drawing/2014/main" id="{A83E306F-325D-4211-AA23-B09B8C3858D1}"/>
                </a:ext>
              </a:extLst>
            </p:cNvPr>
            <p:cNvSpPr/>
            <p:nvPr/>
          </p:nvSpPr>
          <p:spPr>
            <a:xfrm>
              <a:off x="7116929" y="1042176"/>
              <a:ext cx="2770705" cy="1414042"/>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a:extLst>
                <a:ext uri="{FF2B5EF4-FFF2-40B4-BE49-F238E27FC236}">
                  <a16:creationId xmlns:a16="http://schemas.microsoft.com/office/drawing/2014/main" id="{4FB46045-E64C-417B-B3C3-F3DE579CF0AC}"/>
                </a:ext>
              </a:extLst>
            </p:cNvPr>
            <p:cNvSpPr txBox="1"/>
            <p:nvPr/>
          </p:nvSpPr>
          <p:spPr>
            <a:xfrm>
              <a:off x="7218940" y="1305382"/>
              <a:ext cx="2566681" cy="923329"/>
            </a:xfrm>
            <a:prstGeom prst="rect">
              <a:avLst/>
            </a:prstGeom>
            <a:noFill/>
          </p:spPr>
          <p:txBody>
            <a:bodyPr wrap="square" rtlCol="0">
              <a:spAutoFit/>
            </a:bodyPr>
            <a:lstStyle/>
            <a:p>
              <a:pPr algn="ctr"/>
              <a:r>
                <a:rPr lang="zh-CN" altLang="zh-CN" b="1" kern="100" dirty="0">
                  <a:latin typeface="+mn-ea"/>
                  <a:ea typeface="+mn-ea"/>
                  <a:cs typeface="Times New Roman" panose="02020603050405020304" pitchFamily="18" charset="0"/>
                </a:rPr>
                <a:t>基于视觉的</a:t>
              </a:r>
              <a:endParaRPr lang="en-US" altLang="zh-CN" b="1" kern="100" dirty="0">
                <a:latin typeface="+mn-ea"/>
                <a:ea typeface="+mn-ea"/>
                <a:cs typeface="Times New Roman" panose="02020603050405020304" pitchFamily="18" charset="0"/>
              </a:endParaRPr>
            </a:p>
            <a:p>
              <a:pPr algn="ctr"/>
              <a:r>
                <a:rPr lang="zh-CN" altLang="zh-CN" b="1" kern="100" dirty="0">
                  <a:latin typeface="+mn-ea"/>
                  <a:ea typeface="+mn-ea"/>
                  <a:cs typeface="Times New Roman" panose="02020603050405020304" pitchFamily="18" charset="0"/>
                </a:rPr>
                <a:t>双传感器融合跟踪注册方法</a:t>
              </a:r>
              <a:endParaRPr lang="zh-CN" altLang="en-US" b="1" kern="100" dirty="0">
                <a:latin typeface="+mn-ea"/>
                <a:ea typeface="+mn-ea"/>
                <a:cs typeface="Times New Roman" panose="02020603050405020304" pitchFamily="18" charset="0"/>
              </a:endParaRPr>
            </a:p>
          </p:txBody>
        </p:sp>
      </p:grpSp>
      <p:grpSp>
        <p:nvGrpSpPr>
          <p:cNvPr id="14" name="组合 13">
            <a:extLst>
              <a:ext uri="{FF2B5EF4-FFF2-40B4-BE49-F238E27FC236}">
                <a16:creationId xmlns:a16="http://schemas.microsoft.com/office/drawing/2014/main" id="{1C061BED-91B2-4305-AC58-6F957DE4D659}"/>
              </a:ext>
            </a:extLst>
          </p:cNvPr>
          <p:cNvGrpSpPr/>
          <p:nvPr/>
        </p:nvGrpSpPr>
        <p:grpSpPr>
          <a:xfrm>
            <a:off x="18537" y="2784621"/>
            <a:ext cx="1871596" cy="1236964"/>
            <a:chOff x="1016728" y="1284507"/>
            <a:chExt cx="2770705" cy="1414042"/>
          </a:xfrm>
        </p:grpSpPr>
        <p:sp>
          <p:nvSpPr>
            <p:cNvPr id="15" name="椭圆 14">
              <a:extLst>
                <a:ext uri="{FF2B5EF4-FFF2-40B4-BE49-F238E27FC236}">
                  <a16:creationId xmlns:a16="http://schemas.microsoft.com/office/drawing/2014/main" id="{C6B80C9C-0BD1-438F-928D-50845573F130}"/>
                </a:ext>
              </a:extLst>
            </p:cNvPr>
            <p:cNvSpPr/>
            <p:nvPr/>
          </p:nvSpPr>
          <p:spPr>
            <a:xfrm>
              <a:off x="1016728" y="1284507"/>
              <a:ext cx="2770705" cy="1414042"/>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6" name="文本框 15">
              <a:extLst>
                <a:ext uri="{FF2B5EF4-FFF2-40B4-BE49-F238E27FC236}">
                  <a16:creationId xmlns:a16="http://schemas.microsoft.com/office/drawing/2014/main" id="{52FCC63F-D9CB-4E71-811E-0164EF8760DE}"/>
                </a:ext>
              </a:extLst>
            </p:cNvPr>
            <p:cNvSpPr txBox="1"/>
            <p:nvPr/>
          </p:nvSpPr>
          <p:spPr>
            <a:xfrm>
              <a:off x="1124622" y="1584365"/>
              <a:ext cx="2566681" cy="646331"/>
            </a:xfrm>
            <a:prstGeom prst="rect">
              <a:avLst/>
            </a:prstGeom>
            <a:noFill/>
          </p:spPr>
          <p:txBody>
            <a:bodyPr wrap="square" rtlCol="0">
              <a:spAutoFit/>
            </a:bodyPr>
            <a:lstStyle/>
            <a:p>
              <a:pPr algn="ctr"/>
              <a:r>
                <a:rPr lang="zh-CN" altLang="zh-CN" b="1" kern="100" dirty="0">
                  <a:latin typeface="+mn-ea"/>
                  <a:ea typeface="+mn-ea"/>
                  <a:cs typeface="Times New Roman" panose="02020603050405020304" pitchFamily="18" charset="0"/>
                </a:rPr>
                <a:t>交互式的</a:t>
              </a:r>
              <a:endParaRPr lang="en-US" altLang="zh-CN" b="1" kern="100" dirty="0">
                <a:latin typeface="+mn-ea"/>
                <a:ea typeface="+mn-ea"/>
                <a:cs typeface="Times New Roman" panose="02020603050405020304" pitchFamily="18" charset="0"/>
              </a:endParaRPr>
            </a:p>
            <a:p>
              <a:pPr algn="ctr"/>
              <a:r>
                <a:rPr lang="zh-CN" altLang="zh-CN" b="1" kern="100" dirty="0">
                  <a:latin typeface="+mn-ea"/>
                  <a:ea typeface="+mn-ea"/>
                  <a:cs typeface="Times New Roman" panose="02020603050405020304" pitchFamily="18" charset="0"/>
                </a:rPr>
                <a:t>视频标记技术</a:t>
              </a:r>
              <a:endParaRPr lang="zh-CN" altLang="en-US" b="1" kern="100" dirty="0">
                <a:latin typeface="+mn-ea"/>
                <a:ea typeface="+mn-ea"/>
                <a:cs typeface="Times New Roman" panose="02020603050405020304" pitchFamily="18" charset="0"/>
              </a:endParaRPr>
            </a:p>
          </p:txBody>
        </p:sp>
      </p:grpSp>
      <p:sp>
        <p:nvSpPr>
          <p:cNvPr id="18" name="箭头: 左 17">
            <a:extLst>
              <a:ext uri="{FF2B5EF4-FFF2-40B4-BE49-F238E27FC236}">
                <a16:creationId xmlns:a16="http://schemas.microsoft.com/office/drawing/2014/main" id="{60682E30-2AE7-444F-842D-50A0DEE86F45}"/>
              </a:ext>
            </a:extLst>
          </p:cNvPr>
          <p:cNvSpPr/>
          <p:nvPr/>
        </p:nvSpPr>
        <p:spPr>
          <a:xfrm rot="10800000">
            <a:off x="1949847" y="3057911"/>
            <a:ext cx="1192028" cy="509249"/>
          </a:xfrm>
          <a:prstGeom prst="lef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箭头: 左 19">
            <a:extLst>
              <a:ext uri="{FF2B5EF4-FFF2-40B4-BE49-F238E27FC236}">
                <a16:creationId xmlns:a16="http://schemas.microsoft.com/office/drawing/2014/main" id="{DAA6027B-248E-4A4B-8AC6-4CF7F4AB23E6}"/>
              </a:ext>
            </a:extLst>
          </p:cNvPr>
          <p:cNvSpPr/>
          <p:nvPr/>
        </p:nvSpPr>
        <p:spPr>
          <a:xfrm rot="18183468">
            <a:off x="6782565" y="2431929"/>
            <a:ext cx="1192028" cy="509249"/>
          </a:xfrm>
          <a:prstGeom prst="lef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箭头: 左 20">
            <a:extLst>
              <a:ext uri="{FF2B5EF4-FFF2-40B4-BE49-F238E27FC236}">
                <a16:creationId xmlns:a16="http://schemas.microsoft.com/office/drawing/2014/main" id="{F0C85061-CB33-457B-84AE-553E37ACC306}"/>
              </a:ext>
            </a:extLst>
          </p:cNvPr>
          <p:cNvSpPr/>
          <p:nvPr/>
        </p:nvSpPr>
        <p:spPr>
          <a:xfrm rot="19804363">
            <a:off x="4652804" y="1713314"/>
            <a:ext cx="1192028" cy="509249"/>
          </a:xfrm>
          <a:prstGeom prst="lef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2" name="组合 21">
            <a:extLst>
              <a:ext uri="{FF2B5EF4-FFF2-40B4-BE49-F238E27FC236}">
                <a16:creationId xmlns:a16="http://schemas.microsoft.com/office/drawing/2014/main" id="{688E0FFD-2D8E-4813-8B00-C192BB57625D}"/>
              </a:ext>
            </a:extLst>
          </p:cNvPr>
          <p:cNvGrpSpPr/>
          <p:nvPr/>
        </p:nvGrpSpPr>
        <p:grpSpPr>
          <a:xfrm>
            <a:off x="3317949" y="5820562"/>
            <a:ext cx="2574444" cy="859935"/>
            <a:chOff x="5656538" y="3082523"/>
            <a:chExt cx="2770706" cy="1414042"/>
          </a:xfrm>
        </p:grpSpPr>
        <p:sp>
          <p:nvSpPr>
            <p:cNvPr id="23" name="椭圆 22">
              <a:extLst>
                <a:ext uri="{FF2B5EF4-FFF2-40B4-BE49-F238E27FC236}">
                  <a16:creationId xmlns:a16="http://schemas.microsoft.com/office/drawing/2014/main" id="{BA040C98-3F33-4859-8C2F-0639384502AD}"/>
                </a:ext>
              </a:extLst>
            </p:cNvPr>
            <p:cNvSpPr/>
            <p:nvPr/>
          </p:nvSpPr>
          <p:spPr>
            <a:xfrm>
              <a:off x="5656539" y="3082523"/>
              <a:ext cx="2770705" cy="1414042"/>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文本框 23">
              <a:extLst>
                <a:ext uri="{FF2B5EF4-FFF2-40B4-BE49-F238E27FC236}">
                  <a16:creationId xmlns:a16="http://schemas.microsoft.com/office/drawing/2014/main" id="{A66DFB8A-B62D-414E-96AA-0844E1166602}"/>
                </a:ext>
              </a:extLst>
            </p:cNvPr>
            <p:cNvSpPr txBox="1"/>
            <p:nvPr/>
          </p:nvSpPr>
          <p:spPr>
            <a:xfrm>
              <a:off x="5656538" y="3459540"/>
              <a:ext cx="2566681" cy="657924"/>
            </a:xfrm>
            <a:prstGeom prst="rect">
              <a:avLst/>
            </a:prstGeom>
            <a:noFill/>
          </p:spPr>
          <p:txBody>
            <a:bodyPr wrap="square" rtlCol="0">
              <a:spAutoFit/>
            </a:bodyPr>
            <a:lstStyle/>
            <a:p>
              <a:pPr algn="ctr"/>
              <a:r>
                <a:rPr lang="zh-CN" altLang="en-US" sz="2000" b="1" kern="100" dirty="0">
                  <a:latin typeface="+mn-ea"/>
                  <a:ea typeface="+mn-ea"/>
                  <a:cs typeface="Times New Roman" panose="02020603050405020304" pitchFamily="18" charset="0"/>
                </a:rPr>
                <a:t>维修示教视频</a:t>
              </a:r>
            </a:p>
          </p:txBody>
        </p:sp>
      </p:grpSp>
      <p:sp>
        <p:nvSpPr>
          <p:cNvPr id="25" name="箭头: 左 24">
            <a:extLst>
              <a:ext uri="{FF2B5EF4-FFF2-40B4-BE49-F238E27FC236}">
                <a16:creationId xmlns:a16="http://schemas.microsoft.com/office/drawing/2014/main" id="{B738C09F-2637-4916-8C66-27E4BE72582A}"/>
              </a:ext>
            </a:extLst>
          </p:cNvPr>
          <p:cNvSpPr/>
          <p:nvPr/>
        </p:nvSpPr>
        <p:spPr>
          <a:xfrm rot="16200000">
            <a:off x="4089166" y="4937469"/>
            <a:ext cx="965667" cy="509249"/>
          </a:xfrm>
          <a:prstGeom prst="leftArrow">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17341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iterate type="lt">
                                    <p:tmPct val="0"/>
                                  </p:iterate>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2500"/>
                            </p:stCondLst>
                            <p:childTnLst>
                              <p:par>
                                <p:cTn id="27" presetID="26" presetClass="emph" presetSubtype="0" fill="hold" grpId="0" nodeType="afterEffect">
                                  <p:stCondLst>
                                    <p:cond delay="0"/>
                                  </p:stCondLst>
                                  <p:iterate type="lt">
                                    <p:tmPct val="0"/>
                                  </p:iterate>
                                  <p:childTnLst>
                                    <p:animEffect transition="out" filter="fade">
                                      <p:cBhvr>
                                        <p:cTn id="28" dur="500" tmFilter="0, 0; .2, .5; .8, .5; 1, 0"/>
                                        <p:tgtEl>
                                          <p:spTgt spid="7"/>
                                        </p:tgtEl>
                                      </p:cBhvr>
                                    </p:animEffect>
                                    <p:animScale>
                                      <p:cBhvr>
                                        <p:cTn id="29" dur="250" autoRev="1" fill="hold"/>
                                        <p:tgtEl>
                                          <p:spTgt spid="7"/>
                                        </p:tgtEl>
                                      </p:cBhvr>
                                      <p:by x="105000" y="105000"/>
                                    </p:animScale>
                                  </p:childTnLst>
                                </p:cTn>
                              </p:par>
                            </p:childTnLst>
                          </p:cTn>
                        </p:par>
                        <p:par>
                          <p:cTn id="30" fill="hold">
                            <p:stCondLst>
                              <p:cond delay="3000"/>
                            </p:stCondLst>
                            <p:childTnLst>
                              <p:par>
                                <p:cTn id="31" presetID="2" presetClass="entr" presetSubtype="8"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0-#ppt_w/2"/>
                                          </p:val>
                                        </p:tav>
                                        <p:tav tm="100000">
                                          <p:val>
                                            <p:strVal val="#ppt_x"/>
                                          </p:val>
                                        </p:tav>
                                      </p:tavLst>
                                    </p:anim>
                                    <p:anim calcmode="lin" valueType="num">
                                      <p:cBhvr additive="base">
                                        <p:cTn id="34" dur="500" fill="hold"/>
                                        <p:tgtEl>
                                          <p:spTgt spid="8"/>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2" presetClass="entr" presetSubtype="8" fill="hold" grpId="1" nodeType="afterEffect">
                                  <p:stCondLst>
                                    <p:cond delay="0"/>
                                  </p:stCondLst>
                                  <p:iterate type="lt">
                                    <p:tmPct val="0"/>
                                  </p:iterate>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par>
                          <p:cTn id="39" fill="hold">
                            <p:stCondLst>
                              <p:cond delay="4000"/>
                            </p:stCondLst>
                            <p:childTnLst>
                              <p:par>
                                <p:cTn id="40" presetID="26" presetClass="emph" presetSubtype="0" fill="hold" grpId="0" nodeType="afterEffect">
                                  <p:stCondLst>
                                    <p:cond delay="0"/>
                                  </p:stCondLst>
                                  <p:iterate type="lt">
                                    <p:tmPct val="0"/>
                                  </p:iterate>
                                  <p:childTnLst>
                                    <p:animEffect transition="out" filter="fade">
                                      <p:cBhvr>
                                        <p:cTn id="41" dur="500" tmFilter="0, 0; .2, .5; .8, .5; 1, 0"/>
                                        <p:tgtEl>
                                          <p:spTgt spid="9"/>
                                        </p:tgtEl>
                                      </p:cBhvr>
                                    </p:animEffect>
                                    <p:animScale>
                                      <p:cBhvr>
                                        <p:cTn id="4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animBg="1"/>
      <p:bldP spid="7" grpId="0"/>
      <p:bldP spid="7" grpId="1"/>
      <p:bldP spid="8" grpId="0" animBg="1"/>
      <p:bldP spid="9" grpId="0"/>
      <p:bldP spid="9"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4"/>
          <a:srcRect t="2054" b="3954"/>
          <a:stretch/>
        </p:blipFill>
        <p:spPr>
          <a:xfrm>
            <a:off x="0" y="0"/>
            <a:ext cx="9144000" cy="6858000"/>
          </a:xfrm>
          <a:prstGeom prst="rect">
            <a:avLst/>
          </a:prstGeom>
        </p:spPr>
      </p:pic>
      <p:sp>
        <p:nvSpPr>
          <p:cNvPr id="8" name="文本框 7">
            <a:extLst>
              <a:ext uri="{FF2B5EF4-FFF2-40B4-BE49-F238E27FC236}">
                <a16:creationId xmlns:a16="http://schemas.microsoft.com/office/drawing/2014/main" id="{CF5AB1F9-7374-49B0-A740-718C7FA2AC6C}"/>
              </a:ext>
            </a:extLst>
          </p:cNvPr>
          <p:cNvSpPr txBox="1"/>
          <p:nvPr/>
        </p:nvSpPr>
        <p:spPr>
          <a:xfrm>
            <a:off x="4237235" y="2075835"/>
            <a:ext cx="768011" cy="646331"/>
          </a:xfrm>
          <a:prstGeom prst="rect">
            <a:avLst/>
          </a:prstGeom>
          <a:noFill/>
        </p:spPr>
        <p:txBody>
          <a:bodyPr wrap="square" rtlCol="0">
            <a:spAutoFit/>
          </a:bodyPr>
          <a:lstStyle/>
          <a:p>
            <a:r>
              <a:rPr lang="en-US" altLang="zh-CN" sz="3600" dirty="0">
                <a:solidFill>
                  <a:schemeClr val="tx1">
                    <a:lumMod val="50000"/>
                    <a:lumOff val="50000"/>
                  </a:schemeClr>
                </a:solidFill>
                <a:latin typeface="Impact" panose="020B0806030902050204" pitchFamily="34" charset="0"/>
              </a:rPr>
              <a:t>01</a:t>
            </a:r>
            <a:endParaRPr lang="zh-CN" altLang="en-US" sz="3600" dirty="0">
              <a:solidFill>
                <a:schemeClr val="tx1">
                  <a:lumMod val="50000"/>
                  <a:lumOff val="50000"/>
                </a:schemeClr>
              </a:solidFill>
              <a:latin typeface="Impact" panose="020B0806030902050204" pitchFamily="34" charset="0"/>
            </a:endParaRPr>
          </a:p>
        </p:txBody>
      </p:sp>
      <p:sp>
        <p:nvSpPr>
          <p:cNvPr id="9" name="文本框 8">
            <a:extLst>
              <a:ext uri="{FF2B5EF4-FFF2-40B4-BE49-F238E27FC236}">
                <a16:creationId xmlns:a16="http://schemas.microsoft.com/office/drawing/2014/main" id="{E8CFB454-25F7-4095-B73E-684EBCDCEE9B}"/>
              </a:ext>
            </a:extLst>
          </p:cNvPr>
          <p:cNvSpPr txBox="1"/>
          <p:nvPr/>
        </p:nvSpPr>
        <p:spPr>
          <a:xfrm>
            <a:off x="5263366" y="2111991"/>
            <a:ext cx="4739103" cy="584775"/>
          </a:xfrm>
          <a:prstGeom prst="rect">
            <a:avLst/>
          </a:prstGeom>
          <a:noFill/>
        </p:spPr>
        <p:txBody>
          <a:bodyPr wrap="square" rtlCol="0">
            <a:spAutoFit/>
          </a:body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项目概况</a:t>
            </a:r>
            <a:endParaRPr lang="en-US" altLang="zh-CN" sz="3200" b="1"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p:txBody>
      </p:sp>
      <p:sp>
        <p:nvSpPr>
          <p:cNvPr id="10" name="文本框 9">
            <a:extLst>
              <a:ext uri="{FF2B5EF4-FFF2-40B4-BE49-F238E27FC236}">
                <a16:creationId xmlns:a16="http://schemas.microsoft.com/office/drawing/2014/main" id="{DE2D563F-1AEA-42A8-BA3D-9E4F7A825FF5}"/>
              </a:ext>
            </a:extLst>
          </p:cNvPr>
          <p:cNvSpPr txBox="1"/>
          <p:nvPr/>
        </p:nvSpPr>
        <p:spPr>
          <a:xfrm>
            <a:off x="4237235" y="3081963"/>
            <a:ext cx="768011" cy="646331"/>
          </a:xfrm>
          <a:prstGeom prst="rect">
            <a:avLst/>
          </a:prstGeom>
          <a:noFill/>
        </p:spPr>
        <p:txBody>
          <a:bodyPr wrap="square" rtlCol="0">
            <a:spAutoFit/>
          </a:bodyPr>
          <a:lstStyle/>
          <a:p>
            <a:r>
              <a:rPr lang="en-US" altLang="zh-CN" sz="3600" dirty="0">
                <a:solidFill>
                  <a:schemeClr val="tx1">
                    <a:lumMod val="50000"/>
                    <a:lumOff val="50000"/>
                  </a:schemeClr>
                </a:solidFill>
                <a:latin typeface="Impact" panose="020B0806030902050204" pitchFamily="34" charset="0"/>
              </a:rPr>
              <a:t>02</a:t>
            </a:r>
            <a:endParaRPr lang="zh-CN" altLang="en-US" sz="3600" dirty="0">
              <a:solidFill>
                <a:schemeClr val="tx1">
                  <a:lumMod val="50000"/>
                  <a:lumOff val="50000"/>
                </a:schemeClr>
              </a:solidFill>
              <a:latin typeface="Impact" panose="020B0806030902050204" pitchFamily="34" charset="0"/>
            </a:endParaRPr>
          </a:p>
        </p:txBody>
      </p:sp>
      <p:sp>
        <p:nvSpPr>
          <p:cNvPr id="11" name="文本框 10">
            <a:extLst>
              <a:ext uri="{FF2B5EF4-FFF2-40B4-BE49-F238E27FC236}">
                <a16:creationId xmlns:a16="http://schemas.microsoft.com/office/drawing/2014/main" id="{372E4951-96C8-496B-96D1-2D86A31E0966}"/>
              </a:ext>
            </a:extLst>
          </p:cNvPr>
          <p:cNvSpPr txBox="1"/>
          <p:nvPr/>
        </p:nvSpPr>
        <p:spPr>
          <a:xfrm>
            <a:off x="5263366" y="3118115"/>
            <a:ext cx="4739103" cy="1077218"/>
          </a:xfrm>
          <a:prstGeom prst="rect">
            <a:avLst/>
          </a:prstGeom>
          <a:noFill/>
        </p:spPr>
        <p:txBody>
          <a:bodyPr wrap="square" rtlCol="0">
            <a:spAutoFit/>
          </a:body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系统总体设计</a:t>
            </a:r>
          </a:p>
          <a:p>
            <a:endPar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p:txBody>
      </p:sp>
      <p:sp>
        <p:nvSpPr>
          <p:cNvPr id="12" name="文本框 11">
            <a:extLst>
              <a:ext uri="{FF2B5EF4-FFF2-40B4-BE49-F238E27FC236}">
                <a16:creationId xmlns:a16="http://schemas.microsoft.com/office/drawing/2014/main" id="{A3116FDF-A82F-43A4-ACFB-D11D5CC0B0AF}"/>
              </a:ext>
            </a:extLst>
          </p:cNvPr>
          <p:cNvSpPr txBox="1"/>
          <p:nvPr/>
        </p:nvSpPr>
        <p:spPr>
          <a:xfrm>
            <a:off x="4237235" y="4094125"/>
            <a:ext cx="768011" cy="646331"/>
          </a:xfrm>
          <a:prstGeom prst="rect">
            <a:avLst/>
          </a:prstGeom>
          <a:noFill/>
        </p:spPr>
        <p:txBody>
          <a:bodyPr wrap="square" rtlCol="0">
            <a:spAutoFit/>
          </a:bodyPr>
          <a:lstStyle/>
          <a:p>
            <a:r>
              <a:rPr lang="en-US" altLang="zh-CN" sz="3600" dirty="0">
                <a:solidFill>
                  <a:schemeClr val="tx1">
                    <a:lumMod val="50000"/>
                    <a:lumOff val="50000"/>
                  </a:schemeClr>
                </a:solidFill>
                <a:latin typeface="Impact" panose="020B0806030902050204" pitchFamily="34" charset="0"/>
              </a:rPr>
              <a:t>03</a:t>
            </a:r>
            <a:endParaRPr lang="zh-CN" altLang="en-US" sz="3600" dirty="0">
              <a:solidFill>
                <a:schemeClr val="tx1">
                  <a:lumMod val="50000"/>
                  <a:lumOff val="50000"/>
                </a:schemeClr>
              </a:solidFill>
              <a:latin typeface="Impact" panose="020B0806030902050204" pitchFamily="34" charset="0"/>
            </a:endParaRPr>
          </a:p>
        </p:txBody>
      </p:sp>
      <p:sp>
        <p:nvSpPr>
          <p:cNvPr id="13" name="文本框 12">
            <a:extLst>
              <a:ext uri="{FF2B5EF4-FFF2-40B4-BE49-F238E27FC236}">
                <a16:creationId xmlns:a16="http://schemas.microsoft.com/office/drawing/2014/main" id="{B0E37E30-FFF3-479B-800A-1003BF69CDC7}"/>
              </a:ext>
            </a:extLst>
          </p:cNvPr>
          <p:cNvSpPr txBox="1"/>
          <p:nvPr/>
        </p:nvSpPr>
        <p:spPr>
          <a:xfrm>
            <a:off x="5263366" y="4130281"/>
            <a:ext cx="4739103" cy="584775"/>
          </a:xfrm>
          <a:prstGeom prst="rect">
            <a:avLst/>
          </a:prstGeom>
          <a:noFill/>
        </p:spPr>
        <p:txBody>
          <a:bodyPr wrap="square" rtlCol="0">
            <a:spAutoFit/>
          </a:body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项目进展</a:t>
            </a:r>
            <a:endParaRPr lang="en-US" altLang="zh-CN" sz="3200" b="1" dirty="0">
              <a:solidFill>
                <a:schemeClr val="tx1">
                  <a:lumMod val="50000"/>
                  <a:lumOff val="50000"/>
                </a:schemeClr>
              </a:solidFill>
              <a:latin typeface="思源黑体 CN Light" panose="020B0300000000000000" pitchFamily="34" charset="-122"/>
              <a:ea typeface="思源黑体 CN Light" panose="020B0300000000000000" pitchFamily="34" charset="-122"/>
            </a:endParaRPr>
          </a:p>
        </p:txBody>
      </p:sp>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文本框 20">
            <a:extLst>
              <a:ext uri="{FF2B5EF4-FFF2-40B4-BE49-F238E27FC236}">
                <a16:creationId xmlns:a16="http://schemas.microsoft.com/office/drawing/2014/main" id="{7BB99230-C9DB-42ED-B521-F6FC6CCFBFB1}"/>
              </a:ext>
            </a:extLst>
          </p:cNvPr>
          <p:cNvSpPr txBox="1">
            <a:spLocks noChangeArrowheads="1"/>
          </p:cNvSpPr>
          <p:nvPr/>
        </p:nvSpPr>
        <p:spPr bwMode="auto">
          <a:xfrm>
            <a:off x="1579318" y="2601447"/>
            <a:ext cx="121058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4000" b="1" dirty="0">
                <a:solidFill>
                  <a:schemeClr val="bg1">
                    <a:lumMod val="65000"/>
                  </a:schemeClr>
                </a:solidFill>
              </a:rPr>
              <a:t>目录</a:t>
            </a:r>
          </a:p>
        </p:txBody>
      </p:sp>
      <p:sp>
        <p:nvSpPr>
          <p:cNvPr id="22" name="文本框 21">
            <a:extLst>
              <a:ext uri="{FF2B5EF4-FFF2-40B4-BE49-F238E27FC236}">
                <a16:creationId xmlns:a16="http://schemas.microsoft.com/office/drawing/2014/main" id="{35C8B1A7-AC75-4035-BD1A-6696899F9725}"/>
              </a:ext>
            </a:extLst>
          </p:cNvPr>
          <p:cNvSpPr txBox="1"/>
          <p:nvPr/>
        </p:nvSpPr>
        <p:spPr>
          <a:xfrm>
            <a:off x="1478299" y="3433509"/>
            <a:ext cx="1454244" cy="369332"/>
          </a:xfrm>
          <a:prstGeom prst="rect">
            <a:avLst/>
          </a:prstGeom>
          <a:noFill/>
        </p:spPr>
        <p:txBody>
          <a:bodyPr wrap="none">
            <a:spAutoFit/>
          </a:bodyPr>
          <a:lstStyle/>
          <a:p>
            <a:pPr fontAlgn="auto">
              <a:spcBef>
                <a:spcPts val="0"/>
              </a:spcBef>
              <a:spcAft>
                <a:spcPts val="0"/>
              </a:spcAft>
              <a:defRPr/>
            </a:pPr>
            <a:r>
              <a:rPr lang="en-US" altLang="zh-CN" dirty="0">
                <a:solidFill>
                  <a:schemeClr val="bg1">
                    <a:lumMod val="65000"/>
                  </a:schemeClr>
                </a:solidFill>
                <a:ea typeface="+mj-ea"/>
                <a:cs typeface="Arial" panose="020B0604020202020204" pitchFamily="34" charset="0"/>
              </a:rPr>
              <a:t>CONTENTS</a:t>
            </a:r>
            <a:endParaRPr lang="zh-CN" altLang="en-US" dirty="0">
              <a:solidFill>
                <a:schemeClr val="bg1">
                  <a:lumMod val="65000"/>
                </a:schemeClr>
              </a:solidFill>
              <a:ea typeface="+mj-ea"/>
              <a:cs typeface="Arial" panose="020B0604020202020204" pitchFamily="34" charset="0"/>
            </a:endParaRPr>
          </a:p>
        </p:txBody>
      </p:sp>
      <p:grpSp>
        <p:nvGrpSpPr>
          <p:cNvPr id="23" name="PA_组合 30">
            <a:extLst>
              <a:ext uri="{FF2B5EF4-FFF2-40B4-BE49-F238E27FC236}">
                <a16:creationId xmlns:a16="http://schemas.microsoft.com/office/drawing/2014/main" id="{29F280DB-21A3-4E4C-91D3-CF70061F6674}"/>
              </a:ext>
            </a:extLst>
          </p:cNvPr>
          <p:cNvGrpSpPr/>
          <p:nvPr>
            <p:custDataLst>
              <p:tags r:id="rId1"/>
            </p:custDataLst>
          </p:nvPr>
        </p:nvGrpSpPr>
        <p:grpSpPr>
          <a:xfrm>
            <a:off x="-1870063" y="1995053"/>
            <a:ext cx="5363030" cy="2670630"/>
            <a:chOff x="-2491734" y="1990794"/>
            <a:chExt cx="5363030" cy="2670630"/>
          </a:xfrm>
        </p:grpSpPr>
        <p:sp>
          <p:nvSpPr>
            <p:cNvPr id="24" name="任意多边形: 形状 23">
              <a:extLst>
                <a:ext uri="{FF2B5EF4-FFF2-40B4-BE49-F238E27FC236}">
                  <a16:creationId xmlns:a16="http://schemas.microsoft.com/office/drawing/2014/main" id="{BEEC4791-BE2B-456B-BC54-F6E77882E5B1}"/>
                </a:ext>
              </a:extLst>
            </p:cNvPr>
            <p:cNvSpPr/>
            <p:nvPr/>
          </p:nvSpPr>
          <p:spPr>
            <a:xfrm>
              <a:off x="-2491734" y="1990794"/>
              <a:ext cx="5363030" cy="2670630"/>
            </a:xfrm>
            <a:custGeom>
              <a:avLst/>
              <a:gdLst/>
              <a:ahLst/>
              <a:cxnLst/>
              <a:rect l="0" t="0" r="0" b="0"/>
              <a:pathLst>
                <a:path w="5363030" h="2670630">
                  <a:moveTo>
                    <a:pt x="0" y="0"/>
                  </a:moveTo>
                  <a:lnTo>
                    <a:pt x="5363029" y="0"/>
                  </a:lnTo>
                  <a:lnTo>
                    <a:pt x="5363029" y="2670629"/>
                  </a:lnTo>
                  <a:lnTo>
                    <a:pt x="0" y="267062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PA_菱形 7">
              <a:extLst>
                <a:ext uri="{FF2B5EF4-FFF2-40B4-BE49-F238E27FC236}">
                  <a16:creationId xmlns:a16="http://schemas.microsoft.com/office/drawing/2014/main" id="{77701666-D994-411D-BAAE-C1C2A0D7AC81}"/>
                </a:ext>
              </a:extLst>
            </p:cNvPr>
            <p:cNvSpPr/>
            <p:nvPr>
              <p:custDataLst>
                <p:tags r:id="rId2"/>
              </p:custDataLst>
            </p:nvPr>
          </p:nvSpPr>
          <p:spPr>
            <a:xfrm>
              <a:off x="200667" y="1990794"/>
              <a:ext cx="2670629" cy="2670629"/>
            </a:xfrm>
            <a:prstGeom prst="diamond">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extLst>
      <p:ext uri="{BB962C8B-B14F-4D97-AF65-F5344CB8AC3E}">
        <p14:creationId xmlns:p14="http://schemas.microsoft.com/office/powerpoint/2010/main" val="592832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右箭头 28">
            <a:extLst>
              <a:ext uri="{FF2B5EF4-FFF2-40B4-BE49-F238E27FC236}">
                <a16:creationId xmlns:a16="http://schemas.microsoft.com/office/drawing/2014/main" id="{CB9897DA-D034-4165-ADB3-6FD7B0299EBF}"/>
              </a:ext>
            </a:extLst>
          </p:cNvPr>
          <p:cNvSpPr/>
          <p:nvPr/>
        </p:nvSpPr>
        <p:spPr>
          <a:xfrm>
            <a:off x="457200"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 name="文本框 4">
            <a:extLst>
              <a:ext uri="{FF2B5EF4-FFF2-40B4-BE49-F238E27FC236}">
                <a16:creationId xmlns:a16="http://schemas.microsoft.com/office/drawing/2014/main" id="{1A79D126-70AB-408B-BCF2-62FF9A66F71B}"/>
              </a:ext>
            </a:extLst>
          </p:cNvPr>
          <p:cNvSpPr txBox="1">
            <a:spLocks noChangeArrowheads="1"/>
          </p:cNvSpPr>
          <p:nvPr/>
        </p:nvSpPr>
        <p:spPr bwMode="auto">
          <a:xfrm>
            <a:off x="801688"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系统总体设计</a:t>
            </a:r>
          </a:p>
        </p:txBody>
      </p:sp>
      <p:sp>
        <p:nvSpPr>
          <p:cNvPr id="6" name="右箭头 28">
            <a:extLst>
              <a:ext uri="{FF2B5EF4-FFF2-40B4-BE49-F238E27FC236}">
                <a16:creationId xmlns:a16="http://schemas.microsoft.com/office/drawing/2014/main" id="{1D0224DD-7CAF-489A-8D24-BF3A979FECE0}"/>
              </a:ext>
            </a:extLst>
          </p:cNvPr>
          <p:cNvSpPr/>
          <p:nvPr/>
        </p:nvSpPr>
        <p:spPr>
          <a:xfrm>
            <a:off x="3491333"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7" name="文本框 6">
            <a:extLst>
              <a:ext uri="{FF2B5EF4-FFF2-40B4-BE49-F238E27FC236}">
                <a16:creationId xmlns:a16="http://schemas.microsoft.com/office/drawing/2014/main" id="{4558A585-757D-41FE-8FC5-5CFCFD471C1F}"/>
              </a:ext>
            </a:extLst>
          </p:cNvPr>
          <p:cNvSpPr txBox="1">
            <a:spLocks noChangeArrowheads="1"/>
          </p:cNvSpPr>
          <p:nvPr/>
        </p:nvSpPr>
        <p:spPr bwMode="auto">
          <a:xfrm>
            <a:off x="3835821"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软件设计</a:t>
            </a:r>
          </a:p>
        </p:txBody>
      </p:sp>
      <p:sp>
        <p:nvSpPr>
          <p:cNvPr id="8" name="右箭头 28">
            <a:extLst>
              <a:ext uri="{FF2B5EF4-FFF2-40B4-BE49-F238E27FC236}">
                <a16:creationId xmlns:a16="http://schemas.microsoft.com/office/drawing/2014/main" id="{D2C05DA8-69CE-4E5E-988E-2C22A47FD7EF}"/>
              </a:ext>
            </a:extLst>
          </p:cNvPr>
          <p:cNvSpPr/>
          <p:nvPr/>
        </p:nvSpPr>
        <p:spPr>
          <a:xfrm>
            <a:off x="5652667"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9" name="文本框 8">
            <a:extLst>
              <a:ext uri="{FF2B5EF4-FFF2-40B4-BE49-F238E27FC236}">
                <a16:creationId xmlns:a16="http://schemas.microsoft.com/office/drawing/2014/main" id="{A5224A0C-B514-4715-A634-2E857645945B}"/>
              </a:ext>
            </a:extLst>
          </p:cNvPr>
          <p:cNvSpPr txBox="1">
            <a:spLocks noChangeArrowheads="1"/>
          </p:cNvSpPr>
          <p:nvPr/>
        </p:nvSpPr>
        <p:spPr bwMode="auto">
          <a:xfrm>
            <a:off x="5997155"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关键技术</a:t>
            </a:r>
          </a:p>
        </p:txBody>
      </p:sp>
      <p:sp>
        <p:nvSpPr>
          <p:cNvPr id="11" name="文本框 10">
            <a:extLst>
              <a:ext uri="{FF2B5EF4-FFF2-40B4-BE49-F238E27FC236}">
                <a16:creationId xmlns:a16="http://schemas.microsoft.com/office/drawing/2014/main" id="{3759016C-4812-438E-A03C-0ECCF1D68172}"/>
              </a:ext>
            </a:extLst>
          </p:cNvPr>
          <p:cNvSpPr txBox="1"/>
          <p:nvPr/>
        </p:nvSpPr>
        <p:spPr>
          <a:xfrm>
            <a:off x="368425" y="914400"/>
            <a:ext cx="10704961" cy="369332"/>
          </a:xfrm>
          <a:prstGeom prst="rect">
            <a:avLst/>
          </a:prstGeom>
          <a:noFill/>
        </p:spPr>
        <p:txBody>
          <a:bodyPr wrap="square" rtlCol="0">
            <a:spAutoFit/>
          </a:bodyPr>
          <a:lstStyle/>
          <a:p>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基于视觉的双传感器融合跟踪注册方法由识别跟踪和视频信息增强两模块组成</a:t>
            </a:r>
            <a:r>
              <a:rPr lang="zh-CN" altLang="en-US" kern="100" dirty="0">
                <a:latin typeface="+mn-ea"/>
                <a:ea typeface="+mn-ea"/>
                <a:cs typeface="Times New Roman" panose="02020603050405020304" pitchFamily="18" charset="0"/>
              </a:rPr>
              <a:t>。</a:t>
            </a:r>
            <a:endParaRPr lang="zh-CN" altLang="en-US" dirty="0">
              <a:latin typeface="+mn-ea"/>
              <a:ea typeface="+mn-ea"/>
            </a:endParaRPr>
          </a:p>
        </p:txBody>
      </p:sp>
      <p:grpSp>
        <p:nvGrpSpPr>
          <p:cNvPr id="12" name="组合 11">
            <a:extLst>
              <a:ext uri="{FF2B5EF4-FFF2-40B4-BE49-F238E27FC236}">
                <a16:creationId xmlns:a16="http://schemas.microsoft.com/office/drawing/2014/main" id="{E10BD0F2-395D-49D0-9C97-3468E51C4116}"/>
              </a:ext>
            </a:extLst>
          </p:cNvPr>
          <p:cNvGrpSpPr/>
          <p:nvPr/>
        </p:nvGrpSpPr>
        <p:grpSpPr>
          <a:xfrm>
            <a:off x="45791" y="3580590"/>
            <a:ext cx="1192815" cy="477631"/>
            <a:chOff x="457200" y="2918987"/>
            <a:chExt cx="1192814" cy="477630"/>
          </a:xfrm>
        </p:grpSpPr>
        <p:sp>
          <p:nvSpPr>
            <p:cNvPr id="13" name="矩形 12">
              <a:extLst>
                <a:ext uri="{FF2B5EF4-FFF2-40B4-BE49-F238E27FC236}">
                  <a16:creationId xmlns:a16="http://schemas.microsoft.com/office/drawing/2014/main" id="{DBCCBFC7-AAA2-46F9-AB8C-A729AEEEE51A}"/>
                </a:ext>
              </a:extLst>
            </p:cNvPr>
            <p:cNvSpPr/>
            <p:nvPr/>
          </p:nvSpPr>
          <p:spPr>
            <a:xfrm>
              <a:off x="457200" y="2918987"/>
              <a:ext cx="1167415" cy="477630"/>
            </a:xfrm>
            <a:prstGeom prst="rect">
              <a:avLst/>
            </a:prstGeom>
            <a:solidFill>
              <a:schemeClr val="accent3">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文本框 13">
              <a:extLst>
                <a:ext uri="{FF2B5EF4-FFF2-40B4-BE49-F238E27FC236}">
                  <a16:creationId xmlns:a16="http://schemas.microsoft.com/office/drawing/2014/main" id="{DEA293DB-BB60-4B30-9CA9-0B191E45DF31}"/>
                </a:ext>
              </a:extLst>
            </p:cNvPr>
            <p:cNvSpPr txBox="1"/>
            <p:nvPr/>
          </p:nvSpPr>
          <p:spPr>
            <a:xfrm>
              <a:off x="482600" y="2973136"/>
              <a:ext cx="1167414" cy="369332"/>
            </a:xfrm>
            <a:prstGeom prst="rect">
              <a:avLst/>
            </a:prstGeom>
            <a:noFill/>
          </p:spPr>
          <p:txBody>
            <a:bodyPr wrap="square" rtlCol="0">
              <a:spAutoFit/>
            </a:bodyPr>
            <a:lstStyle/>
            <a:p>
              <a:r>
                <a:rPr lang="zh-CN" altLang="en-US" b="1" dirty="0">
                  <a:latin typeface="+mn-ea"/>
                  <a:ea typeface="+mn-ea"/>
                </a:rPr>
                <a:t>维修任务</a:t>
              </a:r>
            </a:p>
          </p:txBody>
        </p:sp>
      </p:grpSp>
      <p:sp>
        <p:nvSpPr>
          <p:cNvPr id="15" name="矩形 14">
            <a:extLst>
              <a:ext uri="{FF2B5EF4-FFF2-40B4-BE49-F238E27FC236}">
                <a16:creationId xmlns:a16="http://schemas.microsoft.com/office/drawing/2014/main" id="{ADB49BD9-18D2-4DA9-A91E-980005C5A042}"/>
              </a:ext>
            </a:extLst>
          </p:cNvPr>
          <p:cNvSpPr/>
          <p:nvPr/>
        </p:nvSpPr>
        <p:spPr>
          <a:xfrm>
            <a:off x="1428848" y="2198132"/>
            <a:ext cx="3741321" cy="3329101"/>
          </a:xfrm>
          <a:prstGeom prst="rect">
            <a:avLst/>
          </a:prstGeom>
          <a:solidFill>
            <a:schemeClr val="bg2"/>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16" name="直接箭头连接符 15">
            <a:extLst>
              <a:ext uri="{FF2B5EF4-FFF2-40B4-BE49-F238E27FC236}">
                <a16:creationId xmlns:a16="http://schemas.microsoft.com/office/drawing/2014/main" id="{66565036-4533-419B-BE8E-B19510115C14}"/>
              </a:ext>
            </a:extLst>
          </p:cNvPr>
          <p:cNvCxnSpPr>
            <a:cxnSpLocks/>
          </p:cNvCxnSpPr>
          <p:nvPr/>
        </p:nvCxnSpPr>
        <p:spPr>
          <a:xfrm>
            <a:off x="1240978" y="3819186"/>
            <a:ext cx="187870" cy="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7" name="动作按钮: 视频 16">
            <a:hlinkClick r:id="" action="ppaction://noaction" highlightClick="1"/>
            <a:extLst>
              <a:ext uri="{FF2B5EF4-FFF2-40B4-BE49-F238E27FC236}">
                <a16:creationId xmlns:a16="http://schemas.microsoft.com/office/drawing/2014/main" id="{B64510DE-8557-4CA5-8AA8-05EFC8F702D5}"/>
              </a:ext>
            </a:extLst>
          </p:cNvPr>
          <p:cNvSpPr/>
          <p:nvPr/>
        </p:nvSpPr>
        <p:spPr>
          <a:xfrm>
            <a:off x="2136695" y="2421336"/>
            <a:ext cx="843379" cy="646116"/>
          </a:xfrm>
          <a:prstGeom prst="actionButtonMovie">
            <a:avLst/>
          </a:prstGeom>
          <a:solidFill>
            <a:schemeClr val="bg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动作按钮: 视频 17">
            <a:hlinkClick r:id="" action="ppaction://noaction" highlightClick="1"/>
            <a:extLst>
              <a:ext uri="{FF2B5EF4-FFF2-40B4-BE49-F238E27FC236}">
                <a16:creationId xmlns:a16="http://schemas.microsoft.com/office/drawing/2014/main" id="{39B9855F-5742-4E0B-A698-0600D09C0D1F}"/>
              </a:ext>
            </a:extLst>
          </p:cNvPr>
          <p:cNvSpPr/>
          <p:nvPr/>
        </p:nvSpPr>
        <p:spPr>
          <a:xfrm>
            <a:off x="2124499" y="4331024"/>
            <a:ext cx="843379" cy="646116"/>
          </a:xfrm>
          <a:prstGeom prst="actionButtonMovie">
            <a:avLst/>
          </a:prstGeom>
          <a:solidFill>
            <a:schemeClr val="bg2"/>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文本框 19">
            <a:extLst>
              <a:ext uri="{FF2B5EF4-FFF2-40B4-BE49-F238E27FC236}">
                <a16:creationId xmlns:a16="http://schemas.microsoft.com/office/drawing/2014/main" id="{C54F7334-032B-4263-BDA6-D762CF203F7B}"/>
              </a:ext>
            </a:extLst>
          </p:cNvPr>
          <p:cNvSpPr txBox="1"/>
          <p:nvPr/>
        </p:nvSpPr>
        <p:spPr>
          <a:xfrm>
            <a:off x="2062357" y="3150366"/>
            <a:ext cx="1162309" cy="338554"/>
          </a:xfrm>
          <a:prstGeom prst="rect">
            <a:avLst/>
          </a:prstGeom>
          <a:noFill/>
        </p:spPr>
        <p:txBody>
          <a:bodyPr wrap="square" rtlCol="0">
            <a:spAutoFit/>
          </a:bodyPr>
          <a:lstStyle/>
          <a:p>
            <a:r>
              <a:rPr lang="en-US" altLang="zh-CN" sz="1600" b="1" dirty="0">
                <a:latin typeface="+mn-ea"/>
                <a:ea typeface="+mn-ea"/>
              </a:rPr>
              <a:t>Wecam1</a:t>
            </a:r>
            <a:endParaRPr lang="zh-CN" altLang="en-US" sz="1600" b="1" dirty="0">
              <a:latin typeface="+mn-ea"/>
              <a:ea typeface="+mn-ea"/>
            </a:endParaRPr>
          </a:p>
        </p:txBody>
      </p:sp>
      <p:sp>
        <p:nvSpPr>
          <p:cNvPr id="21" name="文本框 20">
            <a:extLst>
              <a:ext uri="{FF2B5EF4-FFF2-40B4-BE49-F238E27FC236}">
                <a16:creationId xmlns:a16="http://schemas.microsoft.com/office/drawing/2014/main" id="{FC718336-3E62-44DB-A7D0-FC1CC3DE7095}"/>
              </a:ext>
            </a:extLst>
          </p:cNvPr>
          <p:cNvSpPr txBox="1"/>
          <p:nvPr/>
        </p:nvSpPr>
        <p:spPr>
          <a:xfrm>
            <a:off x="2060801" y="5091387"/>
            <a:ext cx="1162309" cy="338554"/>
          </a:xfrm>
          <a:prstGeom prst="rect">
            <a:avLst/>
          </a:prstGeom>
          <a:noFill/>
        </p:spPr>
        <p:txBody>
          <a:bodyPr wrap="square" rtlCol="0">
            <a:spAutoFit/>
          </a:bodyPr>
          <a:lstStyle/>
          <a:p>
            <a:r>
              <a:rPr lang="en-US" altLang="zh-CN" sz="1600" b="1" dirty="0">
                <a:latin typeface="+mn-ea"/>
                <a:ea typeface="+mn-ea"/>
              </a:rPr>
              <a:t>Wecam2</a:t>
            </a:r>
            <a:endParaRPr lang="zh-CN" altLang="en-US" sz="1600" b="1" dirty="0">
              <a:latin typeface="+mn-ea"/>
              <a:ea typeface="+mn-ea"/>
            </a:endParaRPr>
          </a:p>
        </p:txBody>
      </p:sp>
      <p:cxnSp>
        <p:nvCxnSpPr>
          <p:cNvPr id="22" name="连接符: 肘形 21">
            <a:extLst>
              <a:ext uri="{FF2B5EF4-FFF2-40B4-BE49-F238E27FC236}">
                <a16:creationId xmlns:a16="http://schemas.microsoft.com/office/drawing/2014/main" id="{B546ACA2-7064-4E9E-8D4C-31E14CAFC012}"/>
              </a:ext>
            </a:extLst>
          </p:cNvPr>
          <p:cNvCxnSpPr>
            <a:endCxn id="17" idx="2"/>
          </p:cNvCxnSpPr>
          <p:nvPr/>
        </p:nvCxnSpPr>
        <p:spPr>
          <a:xfrm rot="5400000" flipH="1" flipV="1">
            <a:off x="1430813" y="3054991"/>
            <a:ext cx="1016468" cy="39528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23" name="组合 22">
            <a:extLst>
              <a:ext uri="{FF2B5EF4-FFF2-40B4-BE49-F238E27FC236}">
                <a16:creationId xmlns:a16="http://schemas.microsoft.com/office/drawing/2014/main" id="{0B716E47-AAFF-4005-A20B-DDFD2305739B}"/>
              </a:ext>
            </a:extLst>
          </p:cNvPr>
          <p:cNvGrpSpPr/>
          <p:nvPr/>
        </p:nvGrpSpPr>
        <p:grpSpPr>
          <a:xfrm>
            <a:off x="3601180" y="2505584"/>
            <a:ext cx="1429716" cy="477631"/>
            <a:chOff x="457200" y="2918987"/>
            <a:chExt cx="1293406" cy="477630"/>
          </a:xfrm>
        </p:grpSpPr>
        <p:sp>
          <p:nvSpPr>
            <p:cNvPr id="24" name="矩形 23">
              <a:extLst>
                <a:ext uri="{FF2B5EF4-FFF2-40B4-BE49-F238E27FC236}">
                  <a16:creationId xmlns:a16="http://schemas.microsoft.com/office/drawing/2014/main" id="{10855A4B-18D8-4AC5-9099-2258506EC979}"/>
                </a:ext>
              </a:extLst>
            </p:cNvPr>
            <p:cNvSpPr/>
            <p:nvPr/>
          </p:nvSpPr>
          <p:spPr>
            <a:xfrm>
              <a:off x="457200" y="2918987"/>
              <a:ext cx="1167415" cy="477630"/>
            </a:xfrm>
            <a:prstGeom prst="rect">
              <a:avLst/>
            </a:prstGeom>
            <a:solidFill>
              <a:schemeClr val="accent3">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文本框 24">
              <a:extLst>
                <a:ext uri="{FF2B5EF4-FFF2-40B4-BE49-F238E27FC236}">
                  <a16:creationId xmlns:a16="http://schemas.microsoft.com/office/drawing/2014/main" id="{FBA88D0F-2C14-4AE1-B0E6-1EC2A5436910}"/>
                </a:ext>
              </a:extLst>
            </p:cNvPr>
            <p:cNvSpPr txBox="1"/>
            <p:nvPr/>
          </p:nvSpPr>
          <p:spPr>
            <a:xfrm>
              <a:off x="583193" y="2988464"/>
              <a:ext cx="1167413" cy="369332"/>
            </a:xfrm>
            <a:prstGeom prst="rect">
              <a:avLst/>
            </a:prstGeom>
            <a:noFill/>
          </p:spPr>
          <p:txBody>
            <a:bodyPr wrap="square" rtlCol="0">
              <a:spAutoFit/>
            </a:bodyPr>
            <a:lstStyle/>
            <a:p>
              <a:r>
                <a:rPr lang="zh-CN" altLang="en-US" b="1" dirty="0">
                  <a:latin typeface="+mn-ea"/>
                  <a:ea typeface="+mn-ea"/>
                </a:rPr>
                <a:t>识别跟踪</a:t>
              </a:r>
            </a:p>
          </p:txBody>
        </p:sp>
      </p:grpSp>
      <p:grpSp>
        <p:nvGrpSpPr>
          <p:cNvPr id="26" name="组合 25">
            <a:extLst>
              <a:ext uri="{FF2B5EF4-FFF2-40B4-BE49-F238E27FC236}">
                <a16:creationId xmlns:a16="http://schemas.microsoft.com/office/drawing/2014/main" id="{8BB53553-2577-4B09-BB2F-B1BA387E7ED0}"/>
              </a:ext>
            </a:extLst>
          </p:cNvPr>
          <p:cNvGrpSpPr/>
          <p:nvPr/>
        </p:nvGrpSpPr>
        <p:grpSpPr>
          <a:xfrm>
            <a:off x="3573792" y="4415273"/>
            <a:ext cx="1649637" cy="477631"/>
            <a:chOff x="457200" y="2918987"/>
            <a:chExt cx="1418832" cy="477630"/>
          </a:xfrm>
        </p:grpSpPr>
        <p:sp>
          <p:nvSpPr>
            <p:cNvPr id="27" name="矩形 26">
              <a:extLst>
                <a:ext uri="{FF2B5EF4-FFF2-40B4-BE49-F238E27FC236}">
                  <a16:creationId xmlns:a16="http://schemas.microsoft.com/office/drawing/2014/main" id="{0E663A90-C267-4368-8887-39C4E148A06E}"/>
                </a:ext>
              </a:extLst>
            </p:cNvPr>
            <p:cNvSpPr/>
            <p:nvPr/>
          </p:nvSpPr>
          <p:spPr>
            <a:xfrm>
              <a:off x="457200" y="2918987"/>
              <a:ext cx="1167415" cy="477630"/>
            </a:xfrm>
            <a:prstGeom prst="rect">
              <a:avLst/>
            </a:prstGeom>
            <a:solidFill>
              <a:schemeClr val="accent3">
                <a:lumMod val="20000"/>
                <a:lumOff val="8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文本框 27">
              <a:extLst>
                <a:ext uri="{FF2B5EF4-FFF2-40B4-BE49-F238E27FC236}">
                  <a16:creationId xmlns:a16="http://schemas.microsoft.com/office/drawing/2014/main" id="{51E45934-6510-44A8-ABDB-509E061E03E7}"/>
                </a:ext>
              </a:extLst>
            </p:cNvPr>
            <p:cNvSpPr txBox="1"/>
            <p:nvPr/>
          </p:nvSpPr>
          <p:spPr>
            <a:xfrm>
              <a:off x="457200" y="2988526"/>
              <a:ext cx="1418832" cy="338554"/>
            </a:xfrm>
            <a:prstGeom prst="rect">
              <a:avLst/>
            </a:prstGeom>
            <a:noFill/>
          </p:spPr>
          <p:txBody>
            <a:bodyPr wrap="square" rtlCol="0">
              <a:spAutoFit/>
            </a:bodyPr>
            <a:lstStyle/>
            <a:p>
              <a:r>
                <a:rPr lang="zh-CN" altLang="en-US" sz="1600" b="1" dirty="0">
                  <a:latin typeface="+mn-ea"/>
                  <a:ea typeface="+mn-ea"/>
                </a:rPr>
                <a:t>视频信息注册</a:t>
              </a:r>
            </a:p>
          </p:txBody>
        </p:sp>
      </p:grpSp>
      <p:cxnSp>
        <p:nvCxnSpPr>
          <p:cNvPr id="29" name="直接箭头连接符 28">
            <a:extLst>
              <a:ext uri="{FF2B5EF4-FFF2-40B4-BE49-F238E27FC236}">
                <a16:creationId xmlns:a16="http://schemas.microsoft.com/office/drawing/2014/main" id="{1C5F4C10-4635-4246-872C-8DC024821EFE}"/>
              </a:ext>
            </a:extLst>
          </p:cNvPr>
          <p:cNvCxnSpPr/>
          <p:nvPr/>
        </p:nvCxnSpPr>
        <p:spPr>
          <a:xfrm>
            <a:off x="2980073" y="2759722"/>
            <a:ext cx="593719"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76863F89-4C64-498B-BB48-29811FDB9AFB}"/>
              </a:ext>
            </a:extLst>
          </p:cNvPr>
          <p:cNvCxnSpPr>
            <a:stCxn id="18" idx="0"/>
          </p:cNvCxnSpPr>
          <p:nvPr/>
        </p:nvCxnSpPr>
        <p:spPr>
          <a:xfrm>
            <a:off x="2967879" y="4654082"/>
            <a:ext cx="605913"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7B4C75F3-A059-4169-A90B-8D950413E2B6}"/>
              </a:ext>
            </a:extLst>
          </p:cNvPr>
          <p:cNvCxnSpPr>
            <a:cxnSpLocks/>
            <a:stCxn id="24" idx="2"/>
            <a:endCxn id="27" idx="0"/>
          </p:cNvCxnSpPr>
          <p:nvPr/>
        </p:nvCxnSpPr>
        <p:spPr>
          <a:xfrm>
            <a:off x="4246408" y="2983213"/>
            <a:ext cx="6045" cy="14320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9F83501C-6C3E-4307-AC70-FF5CDE18763F}"/>
              </a:ext>
            </a:extLst>
          </p:cNvPr>
          <p:cNvSpPr txBox="1"/>
          <p:nvPr/>
        </p:nvSpPr>
        <p:spPr>
          <a:xfrm>
            <a:off x="4277854" y="3557102"/>
            <a:ext cx="671147" cy="369332"/>
          </a:xfrm>
          <a:prstGeom prst="rect">
            <a:avLst/>
          </a:prstGeom>
          <a:noFill/>
        </p:spPr>
        <p:txBody>
          <a:bodyPr wrap="square" rtlCol="0">
            <a:spAutoFit/>
          </a:bodyPr>
          <a:lstStyle/>
          <a:p>
            <a:r>
              <a:rPr lang="en-US" altLang="zh-CN" b="1" dirty="0">
                <a:latin typeface="+mn-ea"/>
                <a:ea typeface="+mn-ea"/>
              </a:rPr>
              <a:t>TCP</a:t>
            </a:r>
            <a:endParaRPr lang="zh-CN" altLang="en-US" b="1" dirty="0">
              <a:latin typeface="+mn-ea"/>
              <a:ea typeface="+mn-ea"/>
            </a:endParaRPr>
          </a:p>
        </p:txBody>
      </p:sp>
      <p:cxnSp>
        <p:nvCxnSpPr>
          <p:cNvPr id="34" name="直接箭头连接符 33">
            <a:extLst>
              <a:ext uri="{FF2B5EF4-FFF2-40B4-BE49-F238E27FC236}">
                <a16:creationId xmlns:a16="http://schemas.microsoft.com/office/drawing/2014/main" id="{CD61A3B8-D4A1-498B-8819-4A9D43AD9BA9}"/>
              </a:ext>
            </a:extLst>
          </p:cNvPr>
          <p:cNvCxnSpPr>
            <a:cxnSpLocks/>
          </p:cNvCxnSpPr>
          <p:nvPr/>
        </p:nvCxnSpPr>
        <p:spPr>
          <a:xfrm flipV="1">
            <a:off x="5164778" y="3780449"/>
            <a:ext cx="502364" cy="578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324D3827-022A-48E4-917C-EE815FE639F0}"/>
              </a:ext>
            </a:extLst>
          </p:cNvPr>
          <p:cNvPicPr>
            <a:picLocks noChangeAspect="1"/>
          </p:cNvPicPr>
          <p:nvPr/>
        </p:nvPicPr>
        <p:blipFill>
          <a:blip r:embed="rId3"/>
          <a:stretch>
            <a:fillRect/>
          </a:stretch>
        </p:blipFill>
        <p:spPr>
          <a:xfrm>
            <a:off x="5667142" y="3134226"/>
            <a:ext cx="1286249" cy="1408749"/>
          </a:xfrm>
          <a:prstGeom prst="rect">
            <a:avLst/>
          </a:prstGeom>
        </p:spPr>
      </p:pic>
      <p:sp>
        <p:nvSpPr>
          <p:cNvPr id="36" name="Freeform: Shape 18">
            <a:extLst>
              <a:ext uri="{FF2B5EF4-FFF2-40B4-BE49-F238E27FC236}">
                <a16:creationId xmlns:a16="http://schemas.microsoft.com/office/drawing/2014/main" id="{9AC58ECF-17F6-4AA0-A455-5BE1D08A9CA3}"/>
              </a:ext>
            </a:extLst>
          </p:cNvPr>
          <p:cNvSpPr/>
          <p:nvPr/>
        </p:nvSpPr>
        <p:spPr>
          <a:xfrm>
            <a:off x="5196351" y="1437437"/>
            <a:ext cx="660179" cy="594624"/>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chemeClr val="accent2"/>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19443" tIns="119443" rIns="119443" bIns="119443" anchor="ctr" anchorCtr="0">
            <a:normAutofit fontScale="70000" lnSpcReduction="20000"/>
          </a:bodyPr>
          <a:lstStyle/>
          <a:p>
            <a:pPr algn="ctr" defTabSz="622252"/>
            <a:r>
              <a:rPr lang="en-US" altLang="zh-CN" sz="4000" b="1" dirty="0"/>
              <a:t>1</a:t>
            </a:r>
            <a:endParaRPr lang="en-US" sz="4000" b="1" dirty="0"/>
          </a:p>
        </p:txBody>
      </p:sp>
      <p:sp>
        <p:nvSpPr>
          <p:cNvPr id="37" name="Freeform: Shape 18">
            <a:extLst>
              <a:ext uri="{FF2B5EF4-FFF2-40B4-BE49-F238E27FC236}">
                <a16:creationId xmlns:a16="http://schemas.microsoft.com/office/drawing/2014/main" id="{9BBCE3FF-7B4A-4EF9-B84B-F2F2A9C07F89}"/>
              </a:ext>
            </a:extLst>
          </p:cNvPr>
          <p:cNvSpPr/>
          <p:nvPr/>
        </p:nvSpPr>
        <p:spPr>
          <a:xfrm>
            <a:off x="5322577" y="5521222"/>
            <a:ext cx="660179" cy="594624"/>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chemeClr val="accent2"/>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19443" tIns="119443" rIns="119443" bIns="119443" anchor="ctr" anchorCtr="0">
            <a:normAutofit fontScale="70000" lnSpcReduction="20000"/>
          </a:bodyPr>
          <a:lstStyle/>
          <a:p>
            <a:pPr algn="ctr" defTabSz="622252"/>
            <a:r>
              <a:rPr lang="en-US" altLang="zh-CN" sz="4000" b="1" dirty="0"/>
              <a:t>2</a:t>
            </a:r>
            <a:endParaRPr lang="en-US" sz="4000" b="1" dirty="0"/>
          </a:p>
        </p:txBody>
      </p:sp>
      <p:cxnSp>
        <p:nvCxnSpPr>
          <p:cNvPr id="38" name="Straight Connector 6">
            <a:extLst>
              <a:ext uri="{FF2B5EF4-FFF2-40B4-BE49-F238E27FC236}">
                <a16:creationId xmlns:a16="http://schemas.microsoft.com/office/drawing/2014/main" id="{1725D870-A1AD-430F-A11F-6F6FBD133CD7}"/>
              </a:ext>
            </a:extLst>
          </p:cNvPr>
          <p:cNvCxnSpPr>
            <a:cxnSpLocks/>
          </p:cNvCxnSpPr>
          <p:nvPr/>
        </p:nvCxnSpPr>
        <p:spPr>
          <a:xfrm flipV="1">
            <a:off x="4889500" y="1905530"/>
            <a:ext cx="475645" cy="802243"/>
          </a:xfrm>
          <a:prstGeom prst="line">
            <a:avLst/>
          </a:prstGeom>
          <a:ln w="285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6">
            <a:extLst>
              <a:ext uri="{FF2B5EF4-FFF2-40B4-BE49-F238E27FC236}">
                <a16:creationId xmlns:a16="http://schemas.microsoft.com/office/drawing/2014/main" id="{10565150-C5E9-45D4-81A1-5D6E543FED35}"/>
              </a:ext>
            </a:extLst>
          </p:cNvPr>
          <p:cNvCxnSpPr>
            <a:cxnSpLocks/>
          </p:cNvCxnSpPr>
          <p:nvPr/>
        </p:nvCxnSpPr>
        <p:spPr>
          <a:xfrm>
            <a:off x="5568528" y="2031052"/>
            <a:ext cx="1417249"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9FC95469-A2C7-4D9F-B83C-A44A003DED89}"/>
              </a:ext>
            </a:extLst>
          </p:cNvPr>
          <p:cNvSpPr txBox="1"/>
          <p:nvPr/>
        </p:nvSpPr>
        <p:spPr>
          <a:xfrm>
            <a:off x="5842819" y="1691848"/>
            <a:ext cx="1373299"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rPr>
              <a:t>Vuforia</a:t>
            </a:r>
            <a:endParaRPr lang="zh-CN" altLang="en-US" b="1" dirty="0">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E8F4584A-33FD-4C76-9F74-0F7DCCE6BA62}"/>
              </a:ext>
            </a:extLst>
          </p:cNvPr>
          <p:cNvSpPr txBox="1"/>
          <p:nvPr/>
        </p:nvSpPr>
        <p:spPr>
          <a:xfrm>
            <a:off x="5879360" y="5693561"/>
            <a:ext cx="1916884" cy="369332"/>
          </a:xfrm>
          <a:prstGeom prst="rect">
            <a:avLst/>
          </a:prstGeom>
          <a:noFill/>
        </p:spPr>
        <p:txBody>
          <a:bodyPr wrap="square">
            <a:spAutoFit/>
          </a:bodyPr>
          <a:lstStyle/>
          <a:p>
            <a:r>
              <a:rPr lang="en-US" altLang="zh-CN" b="1" kern="100" dirty="0">
                <a:latin typeface="微软雅黑" panose="020B0503020204020204" pitchFamily="34" charset="-122"/>
                <a:ea typeface="微软雅黑" panose="020B0503020204020204" pitchFamily="34" charset="-122"/>
              </a:rPr>
              <a:t>OpenCV-</a:t>
            </a:r>
            <a:r>
              <a:rPr lang="en-US" altLang="zh-CN" b="1" kern="100" dirty="0" err="1">
                <a:latin typeface="微软雅黑" panose="020B0503020204020204" pitchFamily="34" charset="-122"/>
                <a:ea typeface="微软雅黑" panose="020B0503020204020204" pitchFamily="34" charset="-122"/>
              </a:rPr>
              <a:t>Aruco</a:t>
            </a:r>
            <a:endParaRPr lang="zh-CN" altLang="en-US" b="1" dirty="0">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60A69E7D-448B-407A-A452-3A97452126C1}"/>
              </a:ext>
            </a:extLst>
          </p:cNvPr>
          <p:cNvSpPr txBox="1"/>
          <p:nvPr/>
        </p:nvSpPr>
        <p:spPr>
          <a:xfrm>
            <a:off x="769303" y="6275137"/>
            <a:ext cx="7146036" cy="461665"/>
          </a:xfrm>
          <a:prstGeom prst="rect">
            <a:avLst/>
          </a:prstGeom>
          <a:noFill/>
        </p:spPr>
        <p:txBody>
          <a:bodyPr wrap="square">
            <a:spAutoFit/>
          </a:bodyPr>
          <a:lstStyle/>
          <a:p>
            <a:r>
              <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基于视觉的双传感器融合跟踪注册方法</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工作流程图</a:t>
            </a:r>
            <a:endParaRPr lang="zh-CN" altLang="en-US" sz="2400" b="1" dirty="0">
              <a:latin typeface="微软雅黑" panose="020B0503020204020204" pitchFamily="34" charset="-122"/>
              <a:ea typeface="微软雅黑" panose="020B0503020204020204" pitchFamily="34" charset="-122"/>
            </a:endParaRPr>
          </a:p>
        </p:txBody>
      </p:sp>
      <p:cxnSp>
        <p:nvCxnSpPr>
          <p:cNvPr id="43" name="连接符: 肘形 42">
            <a:extLst>
              <a:ext uri="{FF2B5EF4-FFF2-40B4-BE49-F238E27FC236}">
                <a16:creationId xmlns:a16="http://schemas.microsoft.com/office/drawing/2014/main" id="{DD35CC3A-FE5C-499C-B0CF-28670C083CD3}"/>
              </a:ext>
            </a:extLst>
          </p:cNvPr>
          <p:cNvCxnSpPr/>
          <p:nvPr/>
        </p:nvCxnSpPr>
        <p:spPr>
          <a:xfrm rot="16200000" flipH="1">
            <a:off x="1486341" y="4015927"/>
            <a:ext cx="893220" cy="383092"/>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6">
            <a:extLst>
              <a:ext uri="{FF2B5EF4-FFF2-40B4-BE49-F238E27FC236}">
                <a16:creationId xmlns:a16="http://schemas.microsoft.com/office/drawing/2014/main" id="{37F452CE-2387-44BB-B6A7-6B119ADC671E}"/>
              </a:ext>
            </a:extLst>
          </p:cNvPr>
          <p:cNvCxnSpPr>
            <a:cxnSpLocks/>
          </p:cNvCxnSpPr>
          <p:nvPr/>
        </p:nvCxnSpPr>
        <p:spPr>
          <a:xfrm>
            <a:off x="4956610" y="4793104"/>
            <a:ext cx="408535" cy="1023007"/>
          </a:xfrm>
          <a:prstGeom prst="line">
            <a:avLst/>
          </a:prstGeom>
          <a:ln w="285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5" name="Straight Connector 6">
            <a:extLst>
              <a:ext uri="{FF2B5EF4-FFF2-40B4-BE49-F238E27FC236}">
                <a16:creationId xmlns:a16="http://schemas.microsoft.com/office/drawing/2014/main" id="{FA493427-4C80-4405-BA7C-DBAE1A121D18}"/>
              </a:ext>
            </a:extLst>
          </p:cNvPr>
          <p:cNvCxnSpPr>
            <a:cxnSpLocks/>
          </p:cNvCxnSpPr>
          <p:nvPr/>
        </p:nvCxnSpPr>
        <p:spPr>
          <a:xfrm flipV="1">
            <a:off x="5853863" y="6063896"/>
            <a:ext cx="2132814" cy="1134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034019F0-4BB9-4A45-B9A1-32CAE025C0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906770" y="1717947"/>
            <a:ext cx="1903904" cy="1299488"/>
          </a:xfrm>
          <a:prstGeom prst="rect">
            <a:avLst/>
          </a:prstGeom>
        </p:spPr>
      </p:pic>
      <p:sp>
        <p:nvSpPr>
          <p:cNvPr id="54" name="文本框 53">
            <a:extLst>
              <a:ext uri="{FF2B5EF4-FFF2-40B4-BE49-F238E27FC236}">
                <a16:creationId xmlns:a16="http://schemas.microsoft.com/office/drawing/2014/main" id="{DC8BEADC-4414-46CB-9622-65DD76BB8D0E}"/>
              </a:ext>
            </a:extLst>
          </p:cNvPr>
          <p:cNvSpPr txBox="1"/>
          <p:nvPr/>
        </p:nvSpPr>
        <p:spPr>
          <a:xfrm>
            <a:off x="7367702" y="3311287"/>
            <a:ext cx="2063598" cy="369332"/>
          </a:xfrm>
          <a:prstGeom prst="rect">
            <a:avLst/>
          </a:prstGeom>
          <a:noFill/>
        </p:spPr>
        <p:txBody>
          <a:bodyPr wrap="square" rtlCol="0">
            <a:spAutoFit/>
          </a:bodyPr>
          <a:lstStyle/>
          <a:p>
            <a:r>
              <a:rPr lang="zh-CN" altLang="en-US" b="1" dirty="0">
                <a:latin typeface="+mn-ea"/>
                <a:ea typeface="+mn-ea"/>
              </a:rPr>
              <a:t>底座识别</a:t>
            </a:r>
          </a:p>
        </p:txBody>
      </p:sp>
      <p:pic>
        <p:nvPicPr>
          <p:cNvPr id="56" name="图片 55">
            <a:extLst>
              <a:ext uri="{FF2B5EF4-FFF2-40B4-BE49-F238E27FC236}">
                <a16:creationId xmlns:a16="http://schemas.microsoft.com/office/drawing/2014/main" id="{4097BF57-08AE-42D6-8085-B3EBACD006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8901" y="4054571"/>
            <a:ext cx="1738206" cy="1322630"/>
          </a:xfrm>
          <a:prstGeom prst="rect">
            <a:avLst/>
          </a:prstGeom>
        </p:spPr>
      </p:pic>
      <p:sp>
        <p:nvSpPr>
          <p:cNvPr id="57" name="文本框 56">
            <a:extLst>
              <a:ext uri="{FF2B5EF4-FFF2-40B4-BE49-F238E27FC236}">
                <a16:creationId xmlns:a16="http://schemas.microsoft.com/office/drawing/2014/main" id="{67960BCC-916B-4037-A69A-E33E36E2ADE9}"/>
              </a:ext>
            </a:extLst>
          </p:cNvPr>
          <p:cNvSpPr txBox="1"/>
          <p:nvPr/>
        </p:nvSpPr>
        <p:spPr>
          <a:xfrm>
            <a:off x="7513888" y="5381821"/>
            <a:ext cx="2063598" cy="369332"/>
          </a:xfrm>
          <a:prstGeom prst="rect">
            <a:avLst/>
          </a:prstGeom>
          <a:noFill/>
        </p:spPr>
        <p:txBody>
          <a:bodyPr wrap="square" rtlCol="0">
            <a:spAutoFit/>
          </a:bodyPr>
          <a:lstStyle/>
          <a:p>
            <a:r>
              <a:rPr lang="zh-CN" altLang="en-US" b="1" dirty="0">
                <a:latin typeface="+mn-ea"/>
                <a:ea typeface="+mn-ea"/>
              </a:rPr>
              <a:t>底座注册</a:t>
            </a:r>
          </a:p>
        </p:txBody>
      </p:sp>
    </p:spTree>
    <p:extLst>
      <p:ext uri="{BB962C8B-B14F-4D97-AF65-F5344CB8AC3E}">
        <p14:creationId xmlns:p14="http://schemas.microsoft.com/office/powerpoint/2010/main" val="2256027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iterate type="lt">
                                    <p:tmPct val="0"/>
                                  </p:iterate>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2500"/>
                            </p:stCondLst>
                            <p:childTnLst>
                              <p:par>
                                <p:cTn id="27" presetID="26" presetClass="emph" presetSubtype="0" fill="hold" grpId="0" nodeType="afterEffect">
                                  <p:stCondLst>
                                    <p:cond delay="0"/>
                                  </p:stCondLst>
                                  <p:iterate type="lt">
                                    <p:tmPct val="0"/>
                                  </p:iterate>
                                  <p:childTnLst>
                                    <p:animEffect transition="out" filter="fade">
                                      <p:cBhvr>
                                        <p:cTn id="28" dur="500" tmFilter="0, 0; .2, .5; .8, .5; 1, 0"/>
                                        <p:tgtEl>
                                          <p:spTgt spid="7"/>
                                        </p:tgtEl>
                                      </p:cBhvr>
                                    </p:animEffect>
                                    <p:animScale>
                                      <p:cBhvr>
                                        <p:cTn id="29" dur="250" autoRev="1" fill="hold"/>
                                        <p:tgtEl>
                                          <p:spTgt spid="7"/>
                                        </p:tgtEl>
                                      </p:cBhvr>
                                      <p:by x="105000" y="105000"/>
                                    </p:animScale>
                                  </p:childTnLst>
                                </p:cTn>
                              </p:par>
                            </p:childTnLst>
                          </p:cTn>
                        </p:par>
                        <p:par>
                          <p:cTn id="30" fill="hold">
                            <p:stCondLst>
                              <p:cond delay="3000"/>
                            </p:stCondLst>
                            <p:childTnLst>
                              <p:par>
                                <p:cTn id="31" presetID="2" presetClass="entr" presetSubtype="8"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0-#ppt_w/2"/>
                                          </p:val>
                                        </p:tav>
                                        <p:tav tm="100000">
                                          <p:val>
                                            <p:strVal val="#ppt_x"/>
                                          </p:val>
                                        </p:tav>
                                      </p:tavLst>
                                    </p:anim>
                                    <p:anim calcmode="lin" valueType="num">
                                      <p:cBhvr additive="base">
                                        <p:cTn id="34" dur="500" fill="hold"/>
                                        <p:tgtEl>
                                          <p:spTgt spid="8"/>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2" presetClass="entr" presetSubtype="8" fill="hold" grpId="1" nodeType="afterEffect">
                                  <p:stCondLst>
                                    <p:cond delay="0"/>
                                  </p:stCondLst>
                                  <p:iterate type="lt">
                                    <p:tmPct val="0"/>
                                  </p:iterate>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par>
                          <p:cTn id="39" fill="hold">
                            <p:stCondLst>
                              <p:cond delay="4000"/>
                            </p:stCondLst>
                            <p:childTnLst>
                              <p:par>
                                <p:cTn id="40" presetID="26" presetClass="emph" presetSubtype="0" fill="hold" grpId="0" nodeType="afterEffect">
                                  <p:stCondLst>
                                    <p:cond delay="0"/>
                                  </p:stCondLst>
                                  <p:iterate type="lt">
                                    <p:tmPct val="0"/>
                                  </p:iterate>
                                  <p:childTnLst>
                                    <p:animEffect transition="out" filter="fade">
                                      <p:cBhvr>
                                        <p:cTn id="41" dur="500" tmFilter="0, 0; .2, .5; .8, .5; 1, 0"/>
                                        <p:tgtEl>
                                          <p:spTgt spid="9"/>
                                        </p:tgtEl>
                                      </p:cBhvr>
                                    </p:animEffect>
                                    <p:animScale>
                                      <p:cBhvr>
                                        <p:cTn id="42" dur="250" autoRev="1" fill="hold"/>
                                        <p:tgtEl>
                                          <p:spTgt spid="9"/>
                                        </p:tgtEl>
                                      </p:cBhvr>
                                      <p:by x="105000" y="105000"/>
                                    </p:animScale>
                                  </p:childTnLst>
                                </p:cTn>
                              </p:par>
                            </p:childTnLst>
                          </p:cTn>
                        </p:par>
                        <p:par>
                          <p:cTn id="43" fill="hold">
                            <p:stCondLst>
                              <p:cond delay="4500"/>
                            </p:stCondLst>
                            <p:childTnLst>
                              <p:par>
                                <p:cTn id="44" presetID="2" presetClass="entr" presetSubtype="4" fill="hold" grpId="0" nodeType="afterEffect">
                                  <p:stCondLst>
                                    <p:cond delay="0"/>
                                  </p:stCondLst>
                                  <p:childTnLst>
                                    <p:set>
                                      <p:cBhvr>
                                        <p:cTn id="45" dur="1" fill="hold">
                                          <p:stCondLst>
                                            <p:cond delay="0"/>
                                          </p:stCondLst>
                                        </p:cTn>
                                        <p:tgtEl>
                                          <p:spTgt spid="36"/>
                                        </p:tgtEl>
                                        <p:attrNameLst>
                                          <p:attrName>style.visibility</p:attrName>
                                        </p:attrNameLst>
                                      </p:cBhvr>
                                      <p:to>
                                        <p:strVal val="visible"/>
                                      </p:to>
                                    </p:set>
                                    <p:anim calcmode="lin" valueType="num">
                                      <p:cBhvr additive="base">
                                        <p:cTn id="46" dur="500" fill="hold"/>
                                        <p:tgtEl>
                                          <p:spTgt spid="36"/>
                                        </p:tgtEl>
                                        <p:attrNameLst>
                                          <p:attrName>ppt_x</p:attrName>
                                        </p:attrNameLst>
                                      </p:cBhvr>
                                      <p:tavLst>
                                        <p:tav tm="0">
                                          <p:val>
                                            <p:strVal val="#ppt_x"/>
                                          </p:val>
                                        </p:tav>
                                        <p:tav tm="100000">
                                          <p:val>
                                            <p:strVal val="#ppt_x"/>
                                          </p:val>
                                        </p:tav>
                                      </p:tavLst>
                                    </p:anim>
                                    <p:anim calcmode="lin" valueType="num">
                                      <p:cBhvr additive="base">
                                        <p:cTn id="47" dur="500" fill="hold"/>
                                        <p:tgtEl>
                                          <p:spTgt spid="36"/>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 presetClass="entr" presetSubtype="4" fill="hold" grpId="0" nodeType="after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additive="base">
                                        <p:cTn id="51" dur="500" fill="hold"/>
                                        <p:tgtEl>
                                          <p:spTgt spid="37"/>
                                        </p:tgtEl>
                                        <p:attrNameLst>
                                          <p:attrName>ppt_x</p:attrName>
                                        </p:attrNameLst>
                                      </p:cBhvr>
                                      <p:tavLst>
                                        <p:tav tm="0">
                                          <p:val>
                                            <p:strVal val="#ppt_x"/>
                                          </p:val>
                                        </p:tav>
                                        <p:tav tm="100000">
                                          <p:val>
                                            <p:strVal val="#ppt_x"/>
                                          </p:val>
                                        </p:tav>
                                      </p:tavLst>
                                    </p:anim>
                                    <p:anim calcmode="lin" valueType="num">
                                      <p:cBhvr additive="base">
                                        <p:cTn id="52" dur="500" fill="hold"/>
                                        <p:tgtEl>
                                          <p:spTgt spid="37"/>
                                        </p:tgtEl>
                                        <p:attrNameLst>
                                          <p:attrName>ppt_y</p:attrName>
                                        </p:attrNameLst>
                                      </p:cBhvr>
                                      <p:tavLst>
                                        <p:tav tm="0">
                                          <p:val>
                                            <p:strVal val="1+#ppt_h/2"/>
                                          </p:val>
                                        </p:tav>
                                        <p:tav tm="100000">
                                          <p:val>
                                            <p:strVal val="#ppt_y"/>
                                          </p:val>
                                        </p:tav>
                                      </p:tavLst>
                                    </p:anim>
                                  </p:childTnLst>
                                </p:cTn>
                              </p:par>
                            </p:childTnLst>
                          </p:cTn>
                        </p:par>
                        <p:par>
                          <p:cTn id="53" fill="hold">
                            <p:stCondLst>
                              <p:cond delay="5500"/>
                            </p:stCondLst>
                            <p:childTnLst>
                              <p:par>
                                <p:cTn id="54" presetID="22" presetClass="entr" presetSubtype="8" fill="hold" nodeType="after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left)">
                                      <p:cBhvr>
                                        <p:cTn id="56" dur="500"/>
                                        <p:tgtEl>
                                          <p:spTgt spid="38"/>
                                        </p:tgtEl>
                                      </p:cBhvr>
                                    </p:animEffect>
                                  </p:childTnLst>
                                </p:cTn>
                              </p:par>
                            </p:childTnLst>
                          </p:cTn>
                        </p:par>
                        <p:par>
                          <p:cTn id="57" fill="hold">
                            <p:stCondLst>
                              <p:cond delay="6000"/>
                            </p:stCondLst>
                            <p:childTnLst>
                              <p:par>
                                <p:cTn id="58" presetID="22" presetClass="entr" presetSubtype="8" fill="hold" nodeType="afterEffect">
                                  <p:stCondLst>
                                    <p:cond delay="0"/>
                                  </p:stCondLst>
                                  <p:childTnLst>
                                    <p:set>
                                      <p:cBhvr>
                                        <p:cTn id="59" dur="1" fill="hold">
                                          <p:stCondLst>
                                            <p:cond delay="0"/>
                                          </p:stCondLst>
                                        </p:cTn>
                                        <p:tgtEl>
                                          <p:spTgt spid="39"/>
                                        </p:tgtEl>
                                        <p:attrNameLst>
                                          <p:attrName>style.visibility</p:attrName>
                                        </p:attrNameLst>
                                      </p:cBhvr>
                                      <p:to>
                                        <p:strVal val="visible"/>
                                      </p:to>
                                    </p:set>
                                    <p:animEffect transition="in" filter="wipe(left)">
                                      <p:cBhvr>
                                        <p:cTn id="60" dur="500"/>
                                        <p:tgtEl>
                                          <p:spTgt spid="39"/>
                                        </p:tgtEl>
                                      </p:cBhvr>
                                    </p:animEffect>
                                  </p:childTnLst>
                                </p:cTn>
                              </p:par>
                            </p:childTnLst>
                          </p:cTn>
                        </p:par>
                        <p:par>
                          <p:cTn id="61" fill="hold">
                            <p:stCondLst>
                              <p:cond delay="6500"/>
                            </p:stCondLst>
                            <p:childTnLst>
                              <p:par>
                                <p:cTn id="62" presetID="22" presetClass="entr" presetSubtype="8" fill="hold" nodeType="afterEffect">
                                  <p:stCondLst>
                                    <p:cond delay="0"/>
                                  </p:stCondLst>
                                  <p:childTnLst>
                                    <p:set>
                                      <p:cBhvr>
                                        <p:cTn id="63" dur="1" fill="hold">
                                          <p:stCondLst>
                                            <p:cond delay="0"/>
                                          </p:stCondLst>
                                        </p:cTn>
                                        <p:tgtEl>
                                          <p:spTgt spid="44"/>
                                        </p:tgtEl>
                                        <p:attrNameLst>
                                          <p:attrName>style.visibility</p:attrName>
                                        </p:attrNameLst>
                                      </p:cBhvr>
                                      <p:to>
                                        <p:strVal val="visible"/>
                                      </p:to>
                                    </p:set>
                                    <p:animEffect transition="in" filter="wipe(left)">
                                      <p:cBhvr>
                                        <p:cTn id="64" dur="500"/>
                                        <p:tgtEl>
                                          <p:spTgt spid="44"/>
                                        </p:tgtEl>
                                      </p:cBhvr>
                                    </p:animEffect>
                                  </p:childTnLst>
                                </p:cTn>
                              </p:par>
                            </p:childTnLst>
                          </p:cTn>
                        </p:par>
                        <p:par>
                          <p:cTn id="65" fill="hold">
                            <p:stCondLst>
                              <p:cond delay="7000"/>
                            </p:stCondLst>
                            <p:childTnLst>
                              <p:par>
                                <p:cTn id="66" presetID="22" presetClass="entr" presetSubtype="8" fill="hold" nodeType="after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wipe(left)">
                                      <p:cBhvr>
                                        <p:cTn id="6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animBg="1"/>
      <p:bldP spid="7" grpId="0"/>
      <p:bldP spid="7" grpId="1"/>
      <p:bldP spid="8" grpId="0" animBg="1"/>
      <p:bldP spid="9" grpId="0"/>
      <p:bldP spid="9" grpId="1"/>
      <p:bldP spid="36" grpId="0" animBg="1"/>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30533" y="16412"/>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右箭头 28">
            <a:extLst>
              <a:ext uri="{FF2B5EF4-FFF2-40B4-BE49-F238E27FC236}">
                <a16:creationId xmlns:a16="http://schemas.microsoft.com/office/drawing/2014/main" id="{F967B70B-5380-4361-9256-4D5246965A4F}"/>
              </a:ext>
            </a:extLst>
          </p:cNvPr>
          <p:cNvSpPr/>
          <p:nvPr/>
        </p:nvSpPr>
        <p:spPr>
          <a:xfrm>
            <a:off x="457200"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 name="文本框 4">
            <a:extLst>
              <a:ext uri="{FF2B5EF4-FFF2-40B4-BE49-F238E27FC236}">
                <a16:creationId xmlns:a16="http://schemas.microsoft.com/office/drawing/2014/main" id="{4B1526D7-E357-4CE2-8C78-79E7FD2C1204}"/>
              </a:ext>
            </a:extLst>
          </p:cNvPr>
          <p:cNvSpPr txBox="1">
            <a:spLocks noChangeArrowheads="1"/>
          </p:cNvSpPr>
          <p:nvPr/>
        </p:nvSpPr>
        <p:spPr bwMode="auto">
          <a:xfrm>
            <a:off x="801688"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系统总体设计</a:t>
            </a:r>
          </a:p>
        </p:txBody>
      </p:sp>
      <p:sp>
        <p:nvSpPr>
          <p:cNvPr id="6" name="右箭头 28">
            <a:extLst>
              <a:ext uri="{FF2B5EF4-FFF2-40B4-BE49-F238E27FC236}">
                <a16:creationId xmlns:a16="http://schemas.microsoft.com/office/drawing/2014/main" id="{81735BF3-BB0F-43FA-A6C1-EE72A109986A}"/>
              </a:ext>
            </a:extLst>
          </p:cNvPr>
          <p:cNvSpPr/>
          <p:nvPr/>
        </p:nvSpPr>
        <p:spPr>
          <a:xfrm>
            <a:off x="3491333"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7" name="文本框 6">
            <a:extLst>
              <a:ext uri="{FF2B5EF4-FFF2-40B4-BE49-F238E27FC236}">
                <a16:creationId xmlns:a16="http://schemas.microsoft.com/office/drawing/2014/main" id="{DEAE4589-3A68-4531-A67C-8025E5541C23}"/>
              </a:ext>
            </a:extLst>
          </p:cNvPr>
          <p:cNvSpPr txBox="1">
            <a:spLocks noChangeArrowheads="1"/>
          </p:cNvSpPr>
          <p:nvPr/>
        </p:nvSpPr>
        <p:spPr bwMode="auto">
          <a:xfrm>
            <a:off x="3835821"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软件设计</a:t>
            </a:r>
          </a:p>
        </p:txBody>
      </p:sp>
      <p:sp>
        <p:nvSpPr>
          <p:cNvPr id="8" name="右箭头 28">
            <a:extLst>
              <a:ext uri="{FF2B5EF4-FFF2-40B4-BE49-F238E27FC236}">
                <a16:creationId xmlns:a16="http://schemas.microsoft.com/office/drawing/2014/main" id="{D14D80BA-F0A2-4B01-A05E-71F75A49C53E}"/>
              </a:ext>
            </a:extLst>
          </p:cNvPr>
          <p:cNvSpPr/>
          <p:nvPr/>
        </p:nvSpPr>
        <p:spPr>
          <a:xfrm>
            <a:off x="5652667"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9" name="文本框 8">
            <a:extLst>
              <a:ext uri="{FF2B5EF4-FFF2-40B4-BE49-F238E27FC236}">
                <a16:creationId xmlns:a16="http://schemas.microsoft.com/office/drawing/2014/main" id="{ACAEECA7-EC7B-4A1E-BC2A-444D49FF95BD}"/>
              </a:ext>
            </a:extLst>
          </p:cNvPr>
          <p:cNvSpPr txBox="1">
            <a:spLocks noChangeArrowheads="1"/>
          </p:cNvSpPr>
          <p:nvPr/>
        </p:nvSpPr>
        <p:spPr bwMode="auto">
          <a:xfrm>
            <a:off x="5997155"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关键技术</a:t>
            </a:r>
          </a:p>
        </p:txBody>
      </p:sp>
      <p:sp>
        <p:nvSpPr>
          <p:cNvPr id="26" name="流程图: 过程 25">
            <a:extLst>
              <a:ext uri="{FF2B5EF4-FFF2-40B4-BE49-F238E27FC236}">
                <a16:creationId xmlns:a16="http://schemas.microsoft.com/office/drawing/2014/main" id="{228B84B5-C7A8-4C2E-B280-C236BE511432}"/>
              </a:ext>
            </a:extLst>
          </p:cNvPr>
          <p:cNvSpPr/>
          <p:nvPr/>
        </p:nvSpPr>
        <p:spPr>
          <a:xfrm>
            <a:off x="239905" y="879033"/>
            <a:ext cx="2157278" cy="5504012"/>
          </a:xfrm>
          <a:prstGeom prst="flowChartProcess">
            <a:avLst/>
          </a:prstGeom>
          <a:solidFill>
            <a:schemeClr val="bg1">
              <a:lumMod val="95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7" name="文本框 26">
            <a:extLst>
              <a:ext uri="{FF2B5EF4-FFF2-40B4-BE49-F238E27FC236}">
                <a16:creationId xmlns:a16="http://schemas.microsoft.com/office/drawing/2014/main" id="{7ABA89E7-907E-434E-9FCA-5F00A5BCF3E6}"/>
              </a:ext>
            </a:extLst>
          </p:cNvPr>
          <p:cNvSpPr txBox="1"/>
          <p:nvPr/>
        </p:nvSpPr>
        <p:spPr>
          <a:xfrm>
            <a:off x="233551" y="1522889"/>
            <a:ext cx="2130688" cy="4222438"/>
          </a:xfrm>
          <a:prstGeom prst="rect">
            <a:avLst/>
          </a:prstGeom>
          <a:noFill/>
        </p:spPr>
        <p:txBody>
          <a:bodyPr wrap="square" rtlCol="0">
            <a:spAutoFit/>
          </a:bodyPr>
          <a:lstStyle/>
          <a:p>
            <a:pPr algn="just">
              <a:lnSpc>
                <a:spcPct val="125000"/>
              </a:lnSpc>
            </a:pP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通过查询选择标记信息或人工编辑输入零部件的</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维修</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工艺信息，同时可以调整标记物位姿，渲染设置来实现更加友好的可视化内容，最后通过</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OpenGL</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渲染引擎实时将选择或输入的标记信息渲染到真实场景中</a:t>
            </a:r>
            <a:r>
              <a:rPr lang="zh-CN" altLang="zh-CN" kern="100" dirty="0">
                <a:latin typeface="+mn-ea"/>
                <a:ea typeface="+mn-ea"/>
                <a:cs typeface="Times New Roman" panose="02020603050405020304" pitchFamily="18" charset="0"/>
              </a:rPr>
              <a:t>。</a:t>
            </a:r>
            <a:endParaRPr lang="zh-CN" altLang="en-US" kern="100" dirty="0">
              <a:latin typeface="+mn-ea"/>
              <a:ea typeface="+mn-ea"/>
              <a:cs typeface="Times New Roman" panose="02020603050405020304" pitchFamily="18" charset="0"/>
            </a:endParaRPr>
          </a:p>
        </p:txBody>
      </p:sp>
      <p:sp>
        <p:nvSpPr>
          <p:cNvPr id="28" name="文本框 27">
            <a:extLst>
              <a:ext uri="{FF2B5EF4-FFF2-40B4-BE49-F238E27FC236}">
                <a16:creationId xmlns:a16="http://schemas.microsoft.com/office/drawing/2014/main" id="{47195B68-36AA-44BC-BC7E-F3090E9FA5C3}"/>
              </a:ext>
            </a:extLst>
          </p:cNvPr>
          <p:cNvSpPr txBox="1"/>
          <p:nvPr/>
        </p:nvSpPr>
        <p:spPr>
          <a:xfrm>
            <a:off x="30533" y="901765"/>
            <a:ext cx="2536724" cy="707886"/>
          </a:xfrm>
          <a:prstGeom prst="rect">
            <a:avLst/>
          </a:prstGeom>
          <a:noFill/>
        </p:spPr>
        <p:txBody>
          <a:bodyPr wrap="square" rtlCol="0">
            <a:spAutoFit/>
          </a:bodyPr>
          <a:lstStyle/>
          <a:p>
            <a:pPr algn="ctr"/>
            <a:r>
              <a:rPr lang="zh-CN" altLang="zh-CN" sz="2000" b="1" kern="100" dirty="0">
                <a:latin typeface="+mj-lt"/>
                <a:ea typeface="黑体" panose="02010609060101010101" pitchFamily="49" charset="-122"/>
                <a:cs typeface="Times New Roman" panose="02020603050405020304" pitchFamily="18" charset="0"/>
              </a:rPr>
              <a:t>交互式的</a:t>
            </a:r>
            <a:endParaRPr lang="en-US" altLang="zh-CN" sz="2000" b="1" kern="100" dirty="0">
              <a:latin typeface="+mj-lt"/>
              <a:ea typeface="黑体" panose="02010609060101010101" pitchFamily="49" charset="-122"/>
              <a:cs typeface="Times New Roman" panose="02020603050405020304" pitchFamily="18" charset="0"/>
            </a:endParaRPr>
          </a:p>
          <a:p>
            <a:pPr algn="ctr"/>
            <a:r>
              <a:rPr lang="zh-CN" altLang="zh-CN" sz="2000" b="1" kern="100" dirty="0">
                <a:latin typeface="+mj-lt"/>
                <a:ea typeface="黑体" panose="02010609060101010101" pitchFamily="49" charset="-122"/>
                <a:cs typeface="Times New Roman" panose="02020603050405020304" pitchFamily="18" charset="0"/>
              </a:rPr>
              <a:t>视频标记技术</a:t>
            </a:r>
            <a:endParaRPr lang="zh-CN" altLang="en-US" sz="2000" b="1" kern="100" dirty="0">
              <a:latin typeface="+mj-lt"/>
              <a:ea typeface="黑体" panose="02010609060101010101" pitchFamily="49" charset="-122"/>
              <a:cs typeface="Times New Roman" panose="02020603050405020304" pitchFamily="18" charset="0"/>
            </a:endParaRPr>
          </a:p>
        </p:txBody>
      </p:sp>
      <p:grpSp>
        <p:nvGrpSpPr>
          <p:cNvPr id="17" name="组合 16">
            <a:extLst>
              <a:ext uri="{FF2B5EF4-FFF2-40B4-BE49-F238E27FC236}">
                <a16:creationId xmlns:a16="http://schemas.microsoft.com/office/drawing/2014/main" id="{AE8351D4-6357-4667-9A88-32FB3A96F6C9}"/>
              </a:ext>
            </a:extLst>
          </p:cNvPr>
          <p:cNvGrpSpPr/>
          <p:nvPr/>
        </p:nvGrpSpPr>
        <p:grpSpPr>
          <a:xfrm>
            <a:off x="2796660" y="1166878"/>
            <a:ext cx="1857445" cy="613778"/>
            <a:chOff x="3122857" y="1162976"/>
            <a:chExt cx="1857445" cy="613778"/>
          </a:xfrm>
        </p:grpSpPr>
        <p:sp>
          <p:nvSpPr>
            <p:cNvPr id="2" name="矩形: 圆角 1">
              <a:extLst>
                <a:ext uri="{FF2B5EF4-FFF2-40B4-BE49-F238E27FC236}">
                  <a16:creationId xmlns:a16="http://schemas.microsoft.com/office/drawing/2014/main" id="{5C8C4B39-83ED-4D45-9D19-6EA2DED2AA02}"/>
                </a:ext>
              </a:extLst>
            </p:cNvPr>
            <p:cNvSpPr/>
            <p:nvPr/>
          </p:nvSpPr>
          <p:spPr>
            <a:xfrm>
              <a:off x="3122857" y="1162976"/>
              <a:ext cx="1839760" cy="613778"/>
            </a:xfrm>
            <a:prstGeom prst="round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A7322DF7-4D02-4CA2-98C5-D1AE67A0B76B}"/>
                </a:ext>
              </a:extLst>
            </p:cNvPr>
            <p:cNvSpPr txBox="1"/>
            <p:nvPr/>
          </p:nvSpPr>
          <p:spPr>
            <a:xfrm>
              <a:off x="3140543" y="1191979"/>
              <a:ext cx="1839759"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基于视觉的双传感器的跟踪注册方法</a:t>
              </a:r>
            </a:p>
          </p:txBody>
        </p:sp>
      </p:grpSp>
      <p:grpSp>
        <p:nvGrpSpPr>
          <p:cNvPr id="31" name="组合 30">
            <a:extLst>
              <a:ext uri="{FF2B5EF4-FFF2-40B4-BE49-F238E27FC236}">
                <a16:creationId xmlns:a16="http://schemas.microsoft.com/office/drawing/2014/main" id="{FF1755B2-4140-4FB9-B787-AAFEED58DF7B}"/>
              </a:ext>
            </a:extLst>
          </p:cNvPr>
          <p:cNvGrpSpPr/>
          <p:nvPr/>
        </p:nvGrpSpPr>
        <p:grpSpPr>
          <a:xfrm>
            <a:off x="4941226" y="3230574"/>
            <a:ext cx="1853621" cy="510383"/>
            <a:chOff x="3120502" y="1201945"/>
            <a:chExt cx="2091337" cy="510383"/>
          </a:xfrm>
        </p:grpSpPr>
        <p:sp>
          <p:nvSpPr>
            <p:cNvPr id="32" name="矩形: 圆角 31">
              <a:extLst>
                <a:ext uri="{FF2B5EF4-FFF2-40B4-BE49-F238E27FC236}">
                  <a16:creationId xmlns:a16="http://schemas.microsoft.com/office/drawing/2014/main" id="{29EE605D-694B-498B-92BA-D9FAAA42C11A}"/>
                </a:ext>
              </a:extLst>
            </p:cNvPr>
            <p:cNvSpPr/>
            <p:nvPr/>
          </p:nvSpPr>
          <p:spPr>
            <a:xfrm>
              <a:off x="3120590" y="1201945"/>
              <a:ext cx="1839760" cy="510383"/>
            </a:xfrm>
            <a:prstGeom prst="round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a:extLst>
                <a:ext uri="{FF2B5EF4-FFF2-40B4-BE49-F238E27FC236}">
                  <a16:creationId xmlns:a16="http://schemas.microsoft.com/office/drawing/2014/main" id="{F9B87979-3907-4D08-BFC0-89806404513C}"/>
                </a:ext>
              </a:extLst>
            </p:cNvPr>
            <p:cNvSpPr txBox="1"/>
            <p:nvPr/>
          </p:nvSpPr>
          <p:spPr>
            <a:xfrm>
              <a:off x="3120502" y="1294633"/>
              <a:ext cx="2091337" cy="307777"/>
            </a:xfrm>
            <a:prstGeom prst="rect">
              <a:avLst/>
            </a:prstGeom>
            <a:noFill/>
          </p:spPr>
          <p:txBody>
            <a:bodyPr wrap="square" rtlCol="0">
              <a:spAutoFit/>
            </a:bodyPr>
            <a:lstStyle/>
            <a:p>
              <a:r>
                <a:rPr lang="en-US" altLang="zh-CN" sz="1400" dirty="0" err="1">
                  <a:latin typeface="微软雅黑" panose="020B0503020204020204" pitchFamily="34" charset="-122"/>
                  <a:ea typeface="微软雅黑" panose="020B0503020204020204" pitchFamily="34" charset="-122"/>
                </a:rPr>
                <a:t>MousePressEvent</a:t>
              </a:r>
              <a:endParaRPr lang="zh-CN" altLang="en-US" sz="1400" dirty="0">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65148947-0BA5-479A-AB98-B1D4EC60038A}"/>
              </a:ext>
            </a:extLst>
          </p:cNvPr>
          <p:cNvGrpSpPr/>
          <p:nvPr/>
        </p:nvGrpSpPr>
        <p:grpSpPr>
          <a:xfrm>
            <a:off x="2849718" y="4126773"/>
            <a:ext cx="1857445" cy="613778"/>
            <a:chOff x="3122857" y="1162976"/>
            <a:chExt cx="1857445" cy="613778"/>
          </a:xfrm>
        </p:grpSpPr>
        <p:sp>
          <p:nvSpPr>
            <p:cNvPr id="35" name="矩形: 圆角 34">
              <a:extLst>
                <a:ext uri="{FF2B5EF4-FFF2-40B4-BE49-F238E27FC236}">
                  <a16:creationId xmlns:a16="http://schemas.microsoft.com/office/drawing/2014/main" id="{0E8DA919-00F8-47B1-9DC6-40C12AD187CD}"/>
                </a:ext>
              </a:extLst>
            </p:cNvPr>
            <p:cNvSpPr/>
            <p:nvPr/>
          </p:nvSpPr>
          <p:spPr>
            <a:xfrm>
              <a:off x="3122857" y="1162976"/>
              <a:ext cx="1839760" cy="613778"/>
            </a:xfrm>
            <a:prstGeom prst="round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54C4B3D3-0C2E-4B64-B590-D986FEA04AAF}"/>
                </a:ext>
              </a:extLst>
            </p:cNvPr>
            <p:cNvSpPr txBox="1"/>
            <p:nvPr/>
          </p:nvSpPr>
          <p:spPr>
            <a:xfrm>
              <a:off x="3140543" y="1191979"/>
              <a:ext cx="1839759"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标记信息的大小，透明度，角度</a:t>
              </a:r>
            </a:p>
          </p:txBody>
        </p:sp>
      </p:grpSp>
      <p:grpSp>
        <p:nvGrpSpPr>
          <p:cNvPr id="37" name="组合 36">
            <a:extLst>
              <a:ext uri="{FF2B5EF4-FFF2-40B4-BE49-F238E27FC236}">
                <a16:creationId xmlns:a16="http://schemas.microsoft.com/office/drawing/2014/main" id="{91511110-F40F-4BBA-A74E-89A578E037A5}"/>
              </a:ext>
            </a:extLst>
          </p:cNvPr>
          <p:cNvGrpSpPr/>
          <p:nvPr/>
        </p:nvGrpSpPr>
        <p:grpSpPr>
          <a:xfrm>
            <a:off x="2832032" y="3300424"/>
            <a:ext cx="1857445" cy="401564"/>
            <a:chOff x="3122857" y="1162976"/>
            <a:chExt cx="1857445" cy="613778"/>
          </a:xfrm>
        </p:grpSpPr>
        <p:sp>
          <p:nvSpPr>
            <p:cNvPr id="38" name="矩形: 圆角 37">
              <a:extLst>
                <a:ext uri="{FF2B5EF4-FFF2-40B4-BE49-F238E27FC236}">
                  <a16:creationId xmlns:a16="http://schemas.microsoft.com/office/drawing/2014/main" id="{B0150621-4657-46AC-97C0-D80731D59F6D}"/>
                </a:ext>
              </a:extLst>
            </p:cNvPr>
            <p:cNvSpPr/>
            <p:nvPr/>
          </p:nvSpPr>
          <p:spPr>
            <a:xfrm>
              <a:off x="3122857" y="1162976"/>
              <a:ext cx="1839760" cy="613778"/>
            </a:xfrm>
            <a:prstGeom prst="round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3441FB9B-675A-4848-AE36-97A1CB281457}"/>
                </a:ext>
              </a:extLst>
            </p:cNvPr>
            <p:cNvSpPr txBox="1"/>
            <p:nvPr/>
          </p:nvSpPr>
          <p:spPr>
            <a:xfrm>
              <a:off x="3140543" y="1191979"/>
              <a:ext cx="1839759"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标记信息的位置</a:t>
              </a:r>
            </a:p>
          </p:txBody>
        </p:sp>
      </p:grpSp>
      <p:grpSp>
        <p:nvGrpSpPr>
          <p:cNvPr id="40" name="组合 39">
            <a:extLst>
              <a:ext uri="{FF2B5EF4-FFF2-40B4-BE49-F238E27FC236}">
                <a16:creationId xmlns:a16="http://schemas.microsoft.com/office/drawing/2014/main" id="{3C2BAFC1-DC4E-4CAF-89A7-93F115AF9BD3}"/>
              </a:ext>
            </a:extLst>
          </p:cNvPr>
          <p:cNvGrpSpPr/>
          <p:nvPr/>
        </p:nvGrpSpPr>
        <p:grpSpPr>
          <a:xfrm>
            <a:off x="2814346" y="2261861"/>
            <a:ext cx="1857445" cy="613778"/>
            <a:chOff x="3122857" y="1162976"/>
            <a:chExt cx="1857445" cy="613778"/>
          </a:xfrm>
        </p:grpSpPr>
        <p:sp>
          <p:nvSpPr>
            <p:cNvPr id="41" name="矩形: 圆角 40">
              <a:extLst>
                <a:ext uri="{FF2B5EF4-FFF2-40B4-BE49-F238E27FC236}">
                  <a16:creationId xmlns:a16="http://schemas.microsoft.com/office/drawing/2014/main" id="{3581AA21-31D3-42B4-AD86-FCCA914D942F}"/>
                </a:ext>
              </a:extLst>
            </p:cNvPr>
            <p:cNvSpPr/>
            <p:nvPr/>
          </p:nvSpPr>
          <p:spPr>
            <a:xfrm>
              <a:off x="3122857" y="1162976"/>
              <a:ext cx="1839760" cy="613778"/>
            </a:xfrm>
            <a:prstGeom prst="round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2A0AC22C-7E7F-460B-AE47-B902B7E1BEAC}"/>
                </a:ext>
              </a:extLst>
            </p:cNvPr>
            <p:cNvSpPr txBox="1"/>
            <p:nvPr/>
          </p:nvSpPr>
          <p:spPr>
            <a:xfrm>
              <a:off x="3140543" y="1191979"/>
              <a:ext cx="1839759"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工艺信息，模型信息的标记</a:t>
              </a:r>
            </a:p>
          </p:txBody>
        </p:sp>
      </p:grpSp>
      <p:grpSp>
        <p:nvGrpSpPr>
          <p:cNvPr id="43" name="组合 42">
            <a:extLst>
              <a:ext uri="{FF2B5EF4-FFF2-40B4-BE49-F238E27FC236}">
                <a16:creationId xmlns:a16="http://schemas.microsoft.com/office/drawing/2014/main" id="{D6DE3D9C-6736-453F-9F7B-B18BB78CF9BF}"/>
              </a:ext>
            </a:extLst>
          </p:cNvPr>
          <p:cNvGrpSpPr/>
          <p:nvPr/>
        </p:nvGrpSpPr>
        <p:grpSpPr>
          <a:xfrm>
            <a:off x="6829355" y="1175914"/>
            <a:ext cx="1594475" cy="613778"/>
            <a:chOff x="3122857" y="1162976"/>
            <a:chExt cx="1857445" cy="613778"/>
          </a:xfrm>
        </p:grpSpPr>
        <p:sp>
          <p:nvSpPr>
            <p:cNvPr id="44" name="矩形: 圆角 43">
              <a:extLst>
                <a:ext uri="{FF2B5EF4-FFF2-40B4-BE49-F238E27FC236}">
                  <a16:creationId xmlns:a16="http://schemas.microsoft.com/office/drawing/2014/main" id="{B99DD236-7526-4D2F-B586-0A9B27A5A71F}"/>
                </a:ext>
              </a:extLst>
            </p:cNvPr>
            <p:cNvSpPr/>
            <p:nvPr/>
          </p:nvSpPr>
          <p:spPr>
            <a:xfrm>
              <a:off x="3122857" y="1162976"/>
              <a:ext cx="1839760" cy="613778"/>
            </a:xfrm>
            <a:prstGeom prst="round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a:extLst>
                <a:ext uri="{FF2B5EF4-FFF2-40B4-BE49-F238E27FC236}">
                  <a16:creationId xmlns:a16="http://schemas.microsoft.com/office/drawing/2014/main" id="{14BF9B99-F89C-47CC-ACD1-8CD82E352746}"/>
                </a:ext>
              </a:extLst>
            </p:cNvPr>
            <p:cNvSpPr txBox="1"/>
            <p:nvPr/>
          </p:nvSpPr>
          <p:spPr>
            <a:xfrm>
              <a:off x="3140543" y="1191979"/>
              <a:ext cx="1839759" cy="584775"/>
            </a:xfrm>
            <a:prstGeom prst="rect">
              <a:avLst/>
            </a:prstGeom>
            <a:noFill/>
          </p:spPr>
          <p:txBody>
            <a:bodyPr wrap="square" rtlCol="0">
              <a:spAutoFit/>
            </a:bodyPr>
            <a:lstStyle/>
            <a:p>
              <a:r>
                <a:rPr lang="en-US" altLang="zh-CN" sz="1600" dirty="0" err="1">
                  <a:latin typeface="微软雅黑" panose="020B0503020204020204" pitchFamily="34" charset="-122"/>
                  <a:ea typeface="微软雅黑" panose="020B0503020204020204" pitchFamily="34" charset="-122"/>
                </a:rPr>
                <a:t>Opengl</a:t>
              </a:r>
              <a:r>
                <a:rPr lang="zh-CN" altLang="en-US" sz="1600" dirty="0">
                  <a:latin typeface="微软雅黑" panose="020B0503020204020204" pitchFamily="34" charset="-122"/>
                  <a:ea typeface="微软雅黑" panose="020B0503020204020204" pitchFamily="34" charset="-122"/>
                </a:rPr>
                <a:t>引擎</a:t>
              </a:r>
              <a:endParaRPr lang="en-US" altLang="zh-CN" sz="1600" dirty="0">
                <a:latin typeface="微软雅黑" panose="020B0503020204020204" pitchFamily="34" charset="-122"/>
                <a:ea typeface="微软雅黑" panose="020B0503020204020204" pitchFamily="34" charset="-122"/>
              </a:endParaRPr>
            </a:p>
            <a:p>
              <a:r>
                <a:rPr lang="en-US" altLang="zh-CN" sz="1600" dirty="0" err="1">
                  <a:latin typeface="微软雅黑" panose="020B0503020204020204" pitchFamily="34" charset="-122"/>
                  <a:ea typeface="微软雅黑" panose="020B0503020204020204" pitchFamily="34" charset="-122"/>
                </a:rPr>
                <a:t>Opencv</a:t>
              </a:r>
              <a:r>
                <a:rPr lang="en-US" altLang="zh-CN" sz="1600" dirty="0">
                  <a:latin typeface="微软雅黑" panose="020B0503020204020204" pitchFamily="34" charset="-122"/>
                  <a:ea typeface="微软雅黑" panose="020B0503020204020204" pitchFamily="34" charset="-122"/>
                </a:rPr>
                <a:t> </a:t>
              </a:r>
              <a:r>
                <a:rPr lang="en-US" altLang="zh-CN" sz="1600" dirty="0" err="1">
                  <a:latin typeface="微软雅黑" panose="020B0503020204020204" pitchFamily="34" charset="-122"/>
                  <a:ea typeface="微软雅黑" panose="020B0503020204020204" pitchFamily="34" charset="-122"/>
                </a:rPr>
                <a:t>Aruco</a:t>
              </a:r>
              <a:endParaRPr lang="zh-CN" altLang="en-US" sz="1600" dirty="0">
                <a:latin typeface="微软雅黑" panose="020B0503020204020204" pitchFamily="34" charset="-122"/>
                <a:ea typeface="微软雅黑" panose="020B0503020204020204" pitchFamily="34" charset="-122"/>
              </a:endParaRPr>
            </a:p>
          </p:txBody>
        </p:sp>
      </p:grpSp>
      <p:grpSp>
        <p:nvGrpSpPr>
          <p:cNvPr id="46" name="组合 45">
            <a:extLst>
              <a:ext uri="{FF2B5EF4-FFF2-40B4-BE49-F238E27FC236}">
                <a16:creationId xmlns:a16="http://schemas.microsoft.com/office/drawing/2014/main" id="{1B6C78FD-AE09-45B2-A664-AEE1231513C0}"/>
              </a:ext>
            </a:extLst>
          </p:cNvPr>
          <p:cNvGrpSpPr/>
          <p:nvPr/>
        </p:nvGrpSpPr>
        <p:grpSpPr>
          <a:xfrm>
            <a:off x="4927986" y="1166878"/>
            <a:ext cx="1609803" cy="613778"/>
            <a:chOff x="3122857" y="1162976"/>
            <a:chExt cx="1857445" cy="613778"/>
          </a:xfrm>
        </p:grpSpPr>
        <p:sp>
          <p:nvSpPr>
            <p:cNvPr id="47" name="矩形: 圆角 46">
              <a:extLst>
                <a:ext uri="{FF2B5EF4-FFF2-40B4-BE49-F238E27FC236}">
                  <a16:creationId xmlns:a16="http://schemas.microsoft.com/office/drawing/2014/main" id="{D564D9A1-CBFB-4902-92F3-37E35CB98D18}"/>
                </a:ext>
              </a:extLst>
            </p:cNvPr>
            <p:cNvSpPr/>
            <p:nvPr/>
          </p:nvSpPr>
          <p:spPr>
            <a:xfrm>
              <a:off x="3122857" y="1162976"/>
              <a:ext cx="1839760" cy="613778"/>
            </a:xfrm>
            <a:prstGeom prst="round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D360CD47-BA6F-463F-B718-16E83AEFDEAE}"/>
                </a:ext>
              </a:extLst>
            </p:cNvPr>
            <p:cNvSpPr txBox="1"/>
            <p:nvPr/>
          </p:nvSpPr>
          <p:spPr>
            <a:xfrm>
              <a:off x="3140543" y="1191979"/>
              <a:ext cx="1839759" cy="338554"/>
            </a:xfrm>
            <a:prstGeom prst="rect">
              <a:avLst/>
            </a:prstGeom>
            <a:noFill/>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Qt</a:t>
              </a:r>
              <a:r>
                <a:rPr lang="zh-CN" altLang="en-US" sz="1600" dirty="0">
                  <a:latin typeface="微软雅黑" panose="020B0503020204020204" pitchFamily="34" charset="-122"/>
                  <a:ea typeface="微软雅黑" panose="020B0503020204020204" pitchFamily="34" charset="-122"/>
                </a:rPr>
                <a:t>开发框架</a:t>
              </a:r>
            </a:p>
          </p:txBody>
        </p:sp>
      </p:grpSp>
      <p:grpSp>
        <p:nvGrpSpPr>
          <p:cNvPr id="52" name="组合 51">
            <a:extLst>
              <a:ext uri="{FF2B5EF4-FFF2-40B4-BE49-F238E27FC236}">
                <a16:creationId xmlns:a16="http://schemas.microsoft.com/office/drawing/2014/main" id="{1EB22C78-DEC5-4924-9FFE-6BBEF28BA8C9}"/>
              </a:ext>
            </a:extLst>
          </p:cNvPr>
          <p:cNvGrpSpPr/>
          <p:nvPr/>
        </p:nvGrpSpPr>
        <p:grpSpPr>
          <a:xfrm>
            <a:off x="4950648" y="5157130"/>
            <a:ext cx="1673227" cy="400558"/>
            <a:chOff x="3122857" y="1162976"/>
            <a:chExt cx="1857445" cy="613778"/>
          </a:xfrm>
        </p:grpSpPr>
        <p:sp>
          <p:nvSpPr>
            <p:cNvPr id="53" name="矩形: 圆角 52">
              <a:extLst>
                <a:ext uri="{FF2B5EF4-FFF2-40B4-BE49-F238E27FC236}">
                  <a16:creationId xmlns:a16="http://schemas.microsoft.com/office/drawing/2014/main" id="{C8922F60-1DC9-4155-A905-4B78EE71A54D}"/>
                </a:ext>
              </a:extLst>
            </p:cNvPr>
            <p:cNvSpPr/>
            <p:nvPr/>
          </p:nvSpPr>
          <p:spPr>
            <a:xfrm>
              <a:off x="3122857" y="1162976"/>
              <a:ext cx="1839760" cy="613778"/>
            </a:xfrm>
            <a:prstGeom prst="round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EF503D37-8D49-4B61-AE2E-F2F3D1EBD17D}"/>
                </a:ext>
              </a:extLst>
            </p:cNvPr>
            <p:cNvSpPr txBox="1"/>
            <p:nvPr/>
          </p:nvSpPr>
          <p:spPr>
            <a:xfrm>
              <a:off x="3140543" y="1191979"/>
              <a:ext cx="1839759" cy="338554"/>
            </a:xfrm>
            <a:prstGeom prst="rect">
              <a:avLst/>
            </a:prstGeom>
            <a:noFill/>
          </p:spPr>
          <p:txBody>
            <a:bodyPr wrap="square" rtlCol="0">
              <a:spAutoFit/>
            </a:bodyPr>
            <a:lstStyle/>
            <a:p>
              <a:pPr algn="ctr"/>
              <a:r>
                <a:rPr lang="en-US" altLang="zh-CN" sz="1600" dirty="0" err="1">
                  <a:latin typeface="微软雅黑" panose="020B0503020204020204" pitchFamily="34" charset="-122"/>
                  <a:ea typeface="微软雅黑" panose="020B0503020204020204" pitchFamily="34" charset="-122"/>
                </a:rPr>
                <a:t>Qpalette</a:t>
              </a:r>
              <a:r>
                <a:rPr lang="zh-CN" altLang="en-US" sz="1600" dirty="0">
                  <a:latin typeface="微软雅黑" panose="020B0503020204020204" pitchFamily="34" charset="-122"/>
                  <a:ea typeface="微软雅黑" panose="020B0503020204020204" pitchFamily="34" charset="-122"/>
                </a:rPr>
                <a:t>类</a:t>
              </a:r>
            </a:p>
          </p:txBody>
        </p:sp>
      </p:grpSp>
      <p:grpSp>
        <p:nvGrpSpPr>
          <p:cNvPr id="55" name="组合 54">
            <a:extLst>
              <a:ext uri="{FF2B5EF4-FFF2-40B4-BE49-F238E27FC236}">
                <a16:creationId xmlns:a16="http://schemas.microsoft.com/office/drawing/2014/main" id="{00CF28A4-F472-492F-BB0E-5786FA5EFA90}"/>
              </a:ext>
            </a:extLst>
          </p:cNvPr>
          <p:cNvGrpSpPr/>
          <p:nvPr/>
        </p:nvGrpSpPr>
        <p:grpSpPr>
          <a:xfrm>
            <a:off x="4943058" y="4205173"/>
            <a:ext cx="1680816" cy="436349"/>
            <a:chOff x="3122857" y="1162976"/>
            <a:chExt cx="1848104" cy="613778"/>
          </a:xfrm>
        </p:grpSpPr>
        <p:sp>
          <p:nvSpPr>
            <p:cNvPr id="56" name="矩形: 圆角 55">
              <a:extLst>
                <a:ext uri="{FF2B5EF4-FFF2-40B4-BE49-F238E27FC236}">
                  <a16:creationId xmlns:a16="http://schemas.microsoft.com/office/drawing/2014/main" id="{6D14253F-A50C-49B9-87B5-BA544CCF769E}"/>
                </a:ext>
              </a:extLst>
            </p:cNvPr>
            <p:cNvSpPr/>
            <p:nvPr/>
          </p:nvSpPr>
          <p:spPr>
            <a:xfrm>
              <a:off x="3122857" y="1162976"/>
              <a:ext cx="1839760" cy="613778"/>
            </a:xfrm>
            <a:prstGeom prst="round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文本框 56">
              <a:extLst>
                <a:ext uri="{FF2B5EF4-FFF2-40B4-BE49-F238E27FC236}">
                  <a16:creationId xmlns:a16="http://schemas.microsoft.com/office/drawing/2014/main" id="{9D0B3EFD-F32D-4677-9C7C-B358F1814153}"/>
                </a:ext>
              </a:extLst>
            </p:cNvPr>
            <p:cNvSpPr txBox="1"/>
            <p:nvPr/>
          </p:nvSpPr>
          <p:spPr>
            <a:xfrm>
              <a:off x="3131202" y="1253261"/>
              <a:ext cx="1839759" cy="338554"/>
            </a:xfrm>
            <a:prstGeom prst="rect">
              <a:avLst/>
            </a:prstGeom>
            <a:noFill/>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Value</a:t>
              </a:r>
              <a:r>
                <a:rPr lang="zh-CN" altLang="en-US" sz="1600" dirty="0">
                  <a:latin typeface="微软雅黑" panose="020B0503020204020204" pitchFamily="34" charset="-122"/>
                  <a:ea typeface="微软雅黑" panose="020B0503020204020204" pitchFamily="34" charset="-122"/>
                </a:rPr>
                <a:t>值</a:t>
              </a:r>
            </a:p>
          </p:txBody>
        </p:sp>
      </p:grpSp>
      <p:grpSp>
        <p:nvGrpSpPr>
          <p:cNvPr id="58" name="组合 57">
            <a:extLst>
              <a:ext uri="{FF2B5EF4-FFF2-40B4-BE49-F238E27FC236}">
                <a16:creationId xmlns:a16="http://schemas.microsoft.com/office/drawing/2014/main" id="{21F57CB2-5605-4382-817A-720C9A6F521E}"/>
              </a:ext>
            </a:extLst>
          </p:cNvPr>
          <p:cNvGrpSpPr/>
          <p:nvPr/>
        </p:nvGrpSpPr>
        <p:grpSpPr>
          <a:xfrm>
            <a:off x="2849718" y="5165640"/>
            <a:ext cx="1857445" cy="400558"/>
            <a:chOff x="3122857" y="1162976"/>
            <a:chExt cx="1857445" cy="613778"/>
          </a:xfrm>
        </p:grpSpPr>
        <p:sp>
          <p:nvSpPr>
            <p:cNvPr id="59" name="矩形: 圆角 58">
              <a:extLst>
                <a:ext uri="{FF2B5EF4-FFF2-40B4-BE49-F238E27FC236}">
                  <a16:creationId xmlns:a16="http://schemas.microsoft.com/office/drawing/2014/main" id="{7365A9A5-596F-4BBD-A766-E38875582DB7}"/>
                </a:ext>
              </a:extLst>
            </p:cNvPr>
            <p:cNvSpPr/>
            <p:nvPr/>
          </p:nvSpPr>
          <p:spPr>
            <a:xfrm>
              <a:off x="3122857" y="1162976"/>
              <a:ext cx="1839760" cy="613778"/>
            </a:xfrm>
            <a:prstGeom prst="round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739B068B-83EB-460A-B424-45F406A7B78A}"/>
                </a:ext>
              </a:extLst>
            </p:cNvPr>
            <p:cNvSpPr txBox="1"/>
            <p:nvPr/>
          </p:nvSpPr>
          <p:spPr>
            <a:xfrm>
              <a:off x="3140543" y="1191979"/>
              <a:ext cx="1839759" cy="338554"/>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标记信息的颜色</a:t>
              </a:r>
            </a:p>
          </p:txBody>
        </p:sp>
      </p:grpSp>
      <p:sp>
        <p:nvSpPr>
          <p:cNvPr id="61" name="箭头: 下 60">
            <a:extLst>
              <a:ext uri="{FF2B5EF4-FFF2-40B4-BE49-F238E27FC236}">
                <a16:creationId xmlns:a16="http://schemas.microsoft.com/office/drawing/2014/main" id="{3CD9DF9D-9F7C-4AFF-9138-9A1856D46B2D}"/>
              </a:ext>
            </a:extLst>
          </p:cNvPr>
          <p:cNvSpPr/>
          <p:nvPr/>
        </p:nvSpPr>
        <p:spPr>
          <a:xfrm>
            <a:off x="5476619" y="1814234"/>
            <a:ext cx="508436" cy="1399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2" name="组合 61">
            <a:extLst>
              <a:ext uri="{FF2B5EF4-FFF2-40B4-BE49-F238E27FC236}">
                <a16:creationId xmlns:a16="http://schemas.microsoft.com/office/drawing/2014/main" id="{F998E354-97BD-4638-B9E7-B8059323789B}"/>
              </a:ext>
            </a:extLst>
          </p:cNvPr>
          <p:cNvGrpSpPr/>
          <p:nvPr/>
        </p:nvGrpSpPr>
        <p:grpSpPr>
          <a:xfrm>
            <a:off x="6844536" y="5164607"/>
            <a:ext cx="1594475" cy="370637"/>
            <a:chOff x="3122857" y="1162976"/>
            <a:chExt cx="1857445" cy="613778"/>
          </a:xfrm>
        </p:grpSpPr>
        <p:sp>
          <p:nvSpPr>
            <p:cNvPr id="63" name="矩形: 圆角 62">
              <a:extLst>
                <a:ext uri="{FF2B5EF4-FFF2-40B4-BE49-F238E27FC236}">
                  <a16:creationId xmlns:a16="http://schemas.microsoft.com/office/drawing/2014/main" id="{FE5B6A24-1158-45F1-ABBE-86230B8C01E7}"/>
                </a:ext>
              </a:extLst>
            </p:cNvPr>
            <p:cNvSpPr/>
            <p:nvPr/>
          </p:nvSpPr>
          <p:spPr>
            <a:xfrm>
              <a:off x="3122857" y="1162976"/>
              <a:ext cx="1839760" cy="613778"/>
            </a:xfrm>
            <a:prstGeom prst="round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文本框 63">
              <a:extLst>
                <a:ext uri="{FF2B5EF4-FFF2-40B4-BE49-F238E27FC236}">
                  <a16:creationId xmlns:a16="http://schemas.microsoft.com/office/drawing/2014/main" id="{30D5A32D-D64A-43E7-9AD2-0071FE702DE2}"/>
                </a:ext>
              </a:extLst>
            </p:cNvPr>
            <p:cNvSpPr txBox="1"/>
            <p:nvPr/>
          </p:nvSpPr>
          <p:spPr>
            <a:xfrm>
              <a:off x="3140543" y="1191979"/>
              <a:ext cx="1839759" cy="338554"/>
            </a:xfrm>
            <a:prstGeom prst="rect">
              <a:avLst/>
            </a:prstGeom>
            <a:noFill/>
          </p:spPr>
          <p:txBody>
            <a:bodyPr wrap="square" rtlCol="0">
              <a:spAutoFit/>
            </a:bodyPr>
            <a:lstStyle/>
            <a:p>
              <a:pPr algn="ctr"/>
              <a:r>
                <a:rPr lang="en-US" altLang="zh-CN" sz="1600" dirty="0">
                  <a:latin typeface="微软雅黑" panose="020B0503020204020204" pitchFamily="34" charset="-122"/>
                  <a:ea typeface="微软雅黑" panose="020B0503020204020204" pitchFamily="34" charset="-122"/>
                </a:rPr>
                <a:t>Color</a:t>
              </a:r>
              <a:r>
                <a:rPr lang="zh-CN" altLang="en-US" sz="1600" dirty="0">
                  <a:latin typeface="微软雅黑" panose="020B0503020204020204" pitchFamily="34" charset="-122"/>
                  <a:ea typeface="微软雅黑" panose="020B0503020204020204" pitchFamily="34" charset="-122"/>
                </a:rPr>
                <a:t>值</a:t>
              </a:r>
            </a:p>
          </p:txBody>
        </p:sp>
      </p:grpSp>
      <p:grpSp>
        <p:nvGrpSpPr>
          <p:cNvPr id="65" name="组合 64">
            <a:extLst>
              <a:ext uri="{FF2B5EF4-FFF2-40B4-BE49-F238E27FC236}">
                <a16:creationId xmlns:a16="http://schemas.microsoft.com/office/drawing/2014/main" id="{573ABA46-92A0-4448-8805-0853286EDCAD}"/>
              </a:ext>
            </a:extLst>
          </p:cNvPr>
          <p:cNvGrpSpPr/>
          <p:nvPr/>
        </p:nvGrpSpPr>
        <p:grpSpPr>
          <a:xfrm>
            <a:off x="6848164" y="4141274"/>
            <a:ext cx="1594475" cy="613778"/>
            <a:chOff x="3122857" y="1162976"/>
            <a:chExt cx="1857445" cy="613778"/>
          </a:xfrm>
        </p:grpSpPr>
        <p:sp>
          <p:nvSpPr>
            <p:cNvPr id="66" name="矩形: 圆角 65">
              <a:extLst>
                <a:ext uri="{FF2B5EF4-FFF2-40B4-BE49-F238E27FC236}">
                  <a16:creationId xmlns:a16="http://schemas.microsoft.com/office/drawing/2014/main" id="{0491FCF5-C8F6-4E3B-BD1E-97322F2DB90E}"/>
                </a:ext>
              </a:extLst>
            </p:cNvPr>
            <p:cNvSpPr/>
            <p:nvPr/>
          </p:nvSpPr>
          <p:spPr>
            <a:xfrm>
              <a:off x="3122857" y="1162976"/>
              <a:ext cx="1839760" cy="613778"/>
            </a:xfrm>
            <a:prstGeom prst="round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4CEDADF2-0E49-4081-94AF-4C0022224E8C}"/>
                </a:ext>
              </a:extLst>
            </p:cNvPr>
            <p:cNvSpPr txBox="1"/>
            <p:nvPr/>
          </p:nvSpPr>
          <p:spPr>
            <a:xfrm>
              <a:off x="3140543" y="1191979"/>
              <a:ext cx="1839759" cy="584775"/>
            </a:xfrm>
            <a:prstGeom prst="rect">
              <a:avLst/>
            </a:prstGeom>
            <a:noFill/>
          </p:spPr>
          <p:txBody>
            <a:bodyPr wrap="square" rtlCol="0">
              <a:spAutoFit/>
            </a:bodyPr>
            <a:lstStyle/>
            <a:p>
              <a:r>
                <a:rPr lang="en-US" altLang="zh-CN" sz="1600" dirty="0" err="1">
                  <a:latin typeface="微软雅黑" panose="020B0503020204020204" pitchFamily="34" charset="-122"/>
                  <a:ea typeface="微软雅黑" panose="020B0503020204020204" pitchFamily="34" charset="-122"/>
                </a:rPr>
                <a:t>Scale,rotation,alpha</a:t>
              </a:r>
              <a:r>
                <a:rPr lang="zh-CN" altLang="en-US" sz="1600" dirty="0">
                  <a:latin typeface="微软雅黑" panose="020B0503020204020204" pitchFamily="34" charset="-122"/>
                  <a:ea typeface="微软雅黑" panose="020B0503020204020204" pitchFamily="34" charset="-122"/>
                </a:rPr>
                <a:t>值</a:t>
              </a:r>
            </a:p>
          </p:txBody>
        </p:sp>
      </p:grpSp>
      <p:grpSp>
        <p:nvGrpSpPr>
          <p:cNvPr id="68" name="组合 67">
            <a:extLst>
              <a:ext uri="{FF2B5EF4-FFF2-40B4-BE49-F238E27FC236}">
                <a16:creationId xmlns:a16="http://schemas.microsoft.com/office/drawing/2014/main" id="{B4F18969-D061-4949-8343-5C451FE9AC7C}"/>
              </a:ext>
            </a:extLst>
          </p:cNvPr>
          <p:cNvGrpSpPr/>
          <p:nvPr/>
        </p:nvGrpSpPr>
        <p:grpSpPr>
          <a:xfrm>
            <a:off x="6847629" y="3291831"/>
            <a:ext cx="1594475" cy="370637"/>
            <a:chOff x="3122857" y="1162976"/>
            <a:chExt cx="1857445" cy="613778"/>
          </a:xfrm>
        </p:grpSpPr>
        <p:sp>
          <p:nvSpPr>
            <p:cNvPr id="69" name="矩形: 圆角 68">
              <a:extLst>
                <a:ext uri="{FF2B5EF4-FFF2-40B4-BE49-F238E27FC236}">
                  <a16:creationId xmlns:a16="http://schemas.microsoft.com/office/drawing/2014/main" id="{F87F4073-8DBF-4224-9F0E-A011E9CDEBDC}"/>
                </a:ext>
              </a:extLst>
            </p:cNvPr>
            <p:cNvSpPr/>
            <p:nvPr/>
          </p:nvSpPr>
          <p:spPr>
            <a:xfrm>
              <a:off x="3122857" y="1162976"/>
              <a:ext cx="1839760" cy="613778"/>
            </a:xfrm>
            <a:prstGeom prst="round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09D6AA70-49D6-47BC-8312-A483B10B4B54}"/>
                </a:ext>
              </a:extLst>
            </p:cNvPr>
            <p:cNvSpPr txBox="1"/>
            <p:nvPr/>
          </p:nvSpPr>
          <p:spPr>
            <a:xfrm>
              <a:off x="3140543" y="1191979"/>
              <a:ext cx="1839759"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鼠标的</a:t>
              </a:r>
              <a:r>
                <a:rPr lang="en-US" altLang="zh-CN" sz="1600" dirty="0" err="1">
                  <a:latin typeface="微软雅黑" panose="020B0503020204020204" pitchFamily="34" charset="-122"/>
                  <a:ea typeface="微软雅黑" panose="020B0503020204020204" pitchFamily="34" charset="-122"/>
                </a:rPr>
                <a:t>x,y</a:t>
              </a:r>
              <a:r>
                <a:rPr lang="zh-CN" altLang="en-US" sz="1600" dirty="0">
                  <a:latin typeface="微软雅黑" panose="020B0503020204020204" pitchFamily="34" charset="-122"/>
                  <a:ea typeface="微软雅黑" panose="020B0503020204020204" pitchFamily="34" charset="-122"/>
                </a:rPr>
                <a:t>值</a:t>
              </a:r>
            </a:p>
          </p:txBody>
        </p:sp>
      </p:grpSp>
      <p:cxnSp>
        <p:nvCxnSpPr>
          <p:cNvPr id="72" name="直接箭头连接符 71">
            <a:extLst>
              <a:ext uri="{FF2B5EF4-FFF2-40B4-BE49-F238E27FC236}">
                <a16:creationId xmlns:a16="http://schemas.microsoft.com/office/drawing/2014/main" id="{F2C64406-AC4B-4AC0-9C9C-E34E411AC84F}"/>
              </a:ext>
            </a:extLst>
          </p:cNvPr>
          <p:cNvCxnSpPr>
            <a:stCxn id="2" idx="2"/>
          </p:cNvCxnSpPr>
          <p:nvPr/>
        </p:nvCxnSpPr>
        <p:spPr>
          <a:xfrm>
            <a:off x="3716540" y="1780656"/>
            <a:ext cx="0" cy="4812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4" name="直接箭头连接符 73">
            <a:extLst>
              <a:ext uri="{FF2B5EF4-FFF2-40B4-BE49-F238E27FC236}">
                <a16:creationId xmlns:a16="http://schemas.microsoft.com/office/drawing/2014/main" id="{C0631FE0-4538-4CF9-89BC-A71342A65C70}"/>
              </a:ext>
            </a:extLst>
          </p:cNvPr>
          <p:cNvCxnSpPr/>
          <p:nvPr/>
        </p:nvCxnSpPr>
        <p:spPr>
          <a:xfrm>
            <a:off x="3716540" y="2875639"/>
            <a:ext cx="0" cy="4161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7" name="直接箭头连接符 76">
            <a:extLst>
              <a:ext uri="{FF2B5EF4-FFF2-40B4-BE49-F238E27FC236}">
                <a16:creationId xmlns:a16="http://schemas.microsoft.com/office/drawing/2014/main" id="{A2B3FFF4-A532-4A0A-977D-87FFC62B2D9C}"/>
              </a:ext>
            </a:extLst>
          </p:cNvPr>
          <p:cNvCxnSpPr/>
          <p:nvPr/>
        </p:nvCxnSpPr>
        <p:spPr>
          <a:xfrm>
            <a:off x="3714816" y="3710581"/>
            <a:ext cx="0" cy="4161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B879B3D8-CCB5-45BE-B60A-FD8DA20BE76F}"/>
              </a:ext>
            </a:extLst>
          </p:cNvPr>
          <p:cNvCxnSpPr/>
          <p:nvPr/>
        </p:nvCxnSpPr>
        <p:spPr>
          <a:xfrm>
            <a:off x="3704214" y="4740938"/>
            <a:ext cx="0" cy="4161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1B53A1E4-C66E-4F30-A2B5-E742CFC58819}"/>
              </a:ext>
            </a:extLst>
          </p:cNvPr>
          <p:cNvCxnSpPr>
            <a:cxnSpLocks/>
            <a:stCxn id="38" idx="3"/>
          </p:cNvCxnSpPr>
          <p:nvPr/>
        </p:nvCxnSpPr>
        <p:spPr>
          <a:xfrm>
            <a:off x="4671792" y="3501206"/>
            <a:ext cx="2518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CC4C84E1-C34D-4371-8F1B-61EFA4F8F25F}"/>
              </a:ext>
            </a:extLst>
          </p:cNvPr>
          <p:cNvCxnSpPr>
            <a:cxnSpLocks/>
          </p:cNvCxnSpPr>
          <p:nvPr/>
        </p:nvCxnSpPr>
        <p:spPr>
          <a:xfrm>
            <a:off x="4671792" y="4419353"/>
            <a:ext cx="2518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5" name="直接箭头连接符 84">
            <a:extLst>
              <a:ext uri="{FF2B5EF4-FFF2-40B4-BE49-F238E27FC236}">
                <a16:creationId xmlns:a16="http://schemas.microsoft.com/office/drawing/2014/main" id="{74C02FA0-BF31-4122-ABC4-03277C4B639B}"/>
              </a:ext>
            </a:extLst>
          </p:cNvPr>
          <p:cNvCxnSpPr>
            <a:cxnSpLocks/>
          </p:cNvCxnSpPr>
          <p:nvPr/>
        </p:nvCxnSpPr>
        <p:spPr>
          <a:xfrm>
            <a:off x="4707163" y="5349925"/>
            <a:ext cx="2518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818EF450-13C4-44B7-9E48-45257FA5985E}"/>
              </a:ext>
            </a:extLst>
          </p:cNvPr>
          <p:cNvCxnSpPr>
            <a:cxnSpLocks/>
          </p:cNvCxnSpPr>
          <p:nvPr/>
        </p:nvCxnSpPr>
        <p:spPr>
          <a:xfrm>
            <a:off x="6592710" y="3501206"/>
            <a:ext cx="2518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9D003AD0-1102-43CA-96B7-360A813B73D3}"/>
              </a:ext>
            </a:extLst>
          </p:cNvPr>
          <p:cNvCxnSpPr>
            <a:cxnSpLocks/>
          </p:cNvCxnSpPr>
          <p:nvPr/>
        </p:nvCxnSpPr>
        <p:spPr>
          <a:xfrm>
            <a:off x="6623874" y="4432037"/>
            <a:ext cx="2518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8" name="直接箭头连接符 87">
            <a:extLst>
              <a:ext uri="{FF2B5EF4-FFF2-40B4-BE49-F238E27FC236}">
                <a16:creationId xmlns:a16="http://schemas.microsoft.com/office/drawing/2014/main" id="{9C171431-0379-4C6D-9CA5-C8D8B8FBBFE5}"/>
              </a:ext>
            </a:extLst>
          </p:cNvPr>
          <p:cNvCxnSpPr>
            <a:cxnSpLocks/>
          </p:cNvCxnSpPr>
          <p:nvPr/>
        </p:nvCxnSpPr>
        <p:spPr>
          <a:xfrm>
            <a:off x="6592709" y="5357409"/>
            <a:ext cx="251827"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0" name="直接箭头连接符 89">
            <a:extLst>
              <a:ext uri="{FF2B5EF4-FFF2-40B4-BE49-F238E27FC236}">
                <a16:creationId xmlns:a16="http://schemas.microsoft.com/office/drawing/2014/main" id="{BB5E5180-1202-497C-AE68-0AFB1A5E29E2}"/>
              </a:ext>
            </a:extLst>
          </p:cNvPr>
          <p:cNvCxnSpPr>
            <a:stCxn id="69" idx="0"/>
          </p:cNvCxnSpPr>
          <p:nvPr/>
        </p:nvCxnSpPr>
        <p:spPr>
          <a:xfrm flipH="1" flipV="1">
            <a:off x="7634183" y="1789692"/>
            <a:ext cx="3093" cy="150213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F37EE746-AACC-429A-8F1E-69C044A1040A}"/>
              </a:ext>
            </a:extLst>
          </p:cNvPr>
          <p:cNvCxnSpPr>
            <a:stCxn id="66" idx="0"/>
          </p:cNvCxnSpPr>
          <p:nvPr/>
        </p:nvCxnSpPr>
        <p:spPr>
          <a:xfrm flipV="1">
            <a:off x="7637811" y="3676756"/>
            <a:ext cx="3962" cy="46451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4" name="直接箭头连接符 93">
            <a:extLst>
              <a:ext uri="{FF2B5EF4-FFF2-40B4-BE49-F238E27FC236}">
                <a16:creationId xmlns:a16="http://schemas.microsoft.com/office/drawing/2014/main" id="{7F6E1B70-7948-47AE-9D55-FE02EFF3F1F4}"/>
              </a:ext>
            </a:extLst>
          </p:cNvPr>
          <p:cNvCxnSpPr>
            <a:cxnSpLocks/>
          </p:cNvCxnSpPr>
          <p:nvPr/>
        </p:nvCxnSpPr>
        <p:spPr>
          <a:xfrm flipH="1" flipV="1">
            <a:off x="7634771" y="4765463"/>
            <a:ext cx="14593" cy="39166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7" name="连接符: 肘形 96">
            <a:extLst>
              <a:ext uri="{FF2B5EF4-FFF2-40B4-BE49-F238E27FC236}">
                <a16:creationId xmlns:a16="http://schemas.microsoft.com/office/drawing/2014/main" id="{E0BE7FE6-2C42-425D-9CC0-89E2707728D0}"/>
              </a:ext>
            </a:extLst>
          </p:cNvPr>
          <p:cNvCxnSpPr>
            <a:stCxn id="67" idx="3"/>
            <a:endCxn id="45" idx="3"/>
          </p:cNvCxnSpPr>
          <p:nvPr/>
        </p:nvCxnSpPr>
        <p:spPr>
          <a:xfrm flipH="1" flipV="1">
            <a:off x="8423830" y="1497305"/>
            <a:ext cx="18809" cy="2965360"/>
          </a:xfrm>
          <a:prstGeom prst="bentConnector3">
            <a:avLst>
              <a:gd name="adj1" fmla="val -1215376"/>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9" name="连接符: 肘形 98">
            <a:extLst>
              <a:ext uri="{FF2B5EF4-FFF2-40B4-BE49-F238E27FC236}">
                <a16:creationId xmlns:a16="http://schemas.microsoft.com/office/drawing/2014/main" id="{F5CF0D9C-2AF7-45B5-BD3C-95D4A60B798A}"/>
              </a:ext>
            </a:extLst>
          </p:cNvPr>
          <p:cNvCxnSpPr>
            <a:cxnSpLocks/>
            <a:stCxn id="64" idx="3"/>
            <a:endCxn id="45" idx="3"/>
          </p:cNvCxnSpPr>
          <p:nvPr/>
        </p:nvCxnSpPr>
        <p:spPr>
          <a:xfrm flipH="1" flipV="1">
            <a:off x="8423830" y="1497305"/>
            <a:ext cx="15181" cy="3787036"/>
          </a:xfrm>
          <a:prstGeom prst="bentConnector3">
            <a:avLst>
              <a:gd name="adj1" fmla="val -150583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3" name="连接符: 肘形 102">
            <a:extLst>
              <a:ext uri="{FF2B5EF4-FFF2-40B4-BE49-F238E27FC236}">
                <a16:creationId xmlns:a16="http://schemas.microsoft.com/office/drawing/2014/main" id="{C0CBE9A4-D023-4C56-B4B6-C1180AB5C501}"/>
              </a:ext>
            </a:extLst>
          </p:cNvPr>
          <p:cNvCxnSpPr>
            <a:stCxn id="44" idx="0"/>
            <a:endCxn id="2" idx="0"/>
          </p:cNvCxnSpPr>
          <p:nvPr/>
        </p:nvCxnSpPr>
        <p:spPr>
          <a:xfrm rot="16200000" flipV="1">
            <a:off x="5663253" y="-779835"/>
            <a:ext cx="9036" cy="3902462"/>
          </a:xfrm>
          <a:prstGeom prst="bentConnector3">
            <a:avLst>
              <a:gd name="adj1" fmla="val 262988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04" name="箭头: 左 103">
            <a:extLst>
              <a:ext uri="{FF2B5EF4-FFF2-40B4-BE49-F238E27FC236}">
                <a16:creationId xmlns:a16="http://schemas.microsoft.com/office/drawing/2014/main" id="{D7F0FBC7-D65E-4A24-8530-367A35ADB831}"/>
              </a:ext>
            </a:extLst>
          </p:cNvPr>
          <p:cNvSpPr/>
          <p:nvPr/>
        </p:nvSpPr>
        <p:spPr>
          <a:xfrm>
            <a:off x="4686972" y="2431872"/>
            <a:ext cx="575051" cy="23622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文本框 104">
            <a:extLst>
              <a:ext uri="{FF2B5EF4-FFF2-40B4-BE49-F238E27FC236}">
                <a16:creationId xmlns:a16="http://schemas.microsoft.com/office/drawing/2014/main" id="{BD79CA45-B3AA-43E2-8A03-3E60988C949F}"/>
              </a:ext>
            </a:extLst>
          </p:cNvPr>
          <p:cNvSpPr txBox="1"/>
          <p:nvPr/>
        </p:nvSpPr>
        <p:spPr>
          <a:xfrm>
            <a:off x="4707166" y="2093086"/>
            <a:ext cx="787138" cy="923330"/>
          </a:xfrm>
          <a:prstGeom prst="rect">
            <a:avLst/>
          </a:prstGeom>
          <a:noFill/>
        </p:spPr>
        <p:txBody>
          <a:bodyPr wrap="square" rtlCol="0">
            <a:spAutoFit/>
          </a:bodyPr>
          <a:lstStyle/>
          <a:p>
            <a:r>
              <a:rPr lang="zh-CN" altLang="en-US" dirty="0"/>
              <a:t>人工</a:t>
            </a:r>
            <a:endParaRPr lang="en-US" altLang="zh-CN" dirty="0"/>
          </a:p>
          <a:p>
            <a:endParaRPr lang="en-US" altLang="zh-CN" dirty="0"/>
          </a:p>
          <a:p>
            <a:r>
              <a:rPr lang="zh-CN" altLang="en-US" dirty="0"/>
              <a:t>编辑</a:t>
            </a:r>
          </a:p>
        </p:txBody>
      </p:sp>
      <p:sp>
        <p:nvSpPr>
          <p:cNvPr id="106" name="文本框 105">
            <a:extLst>
              <a:ext uri="{FF2B5EF4-FFF2-40B4-BE49-F238E27FC236}">
                <a16:creationId xmlns:a16="http://schemas.microsoft.com/office/drawing/2014/main" id="{C925873D-4553-4E66-9823-E79C1753A2F7}"/>
              </a:ext>
            </a:extLst>
          </p:cNvPr>
          <p:cNvSpPr txBox="1"/>
          <p:nvPr/>
        </p:nvSpPr>
        <p:spPr>
          <a:xfrm>
            <a:off x="3426781" y="5878388"/>
            <a:ext cx="4563122"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交互式视频标记技术实现流程图</a:t>
            </a:r>
          </a:p>
        </p:txBody>
      </p:sp>
    </p:spTree>
    <p:extLst>
      <p:ext uri="{BB962C8B-B14F-4D97-AF65-F5344CB8AC3E}">
        <p14:creationId xmlns:p14="http://schemas.microsoft.com/office/powerpoint/2010/main" val="20307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iterate type="lt">
                                    <p:tmPct val="0"/>
                                  </p:iterate>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2500"/>
                            </p:stCondLst>
                            <p:childTnLst>
                              <p:par>
                                <p:cTn id="27" presetID="26" presetClass="emph" presetSubtype="0" fill="hold" grpId="0" nodeType="afterEffect">
                                  <p:stCondLst>
                                    <p:cond delay="0"/>
                                  </p:stCondLst>
                                  <p:iterate type="lt">
                                    <p:tmPct val="0"/>
                                  </p:iterate>
                                  <p:childTnLst>
                                    <p:animEffect transition="out" filter="fade">
                                      <p:cBhvr>
                                        <p:cTn id="28" dur="500" tmFilter="0, 0; .2, .5; .8, .5; 1, 0"/>
                                        <p:tgtEl>
                                          <p:spTgt spid="7"/>
                                        </p:tgtEl>
                                      </p:cBhvr>
                                    </p:animEffect>
                                    <p:animScale>
                                      <p:cBhvr>
                                        <p:cTn id="29" dur="250" autoRev="1" fill="hold"/>
                                        <p:tgtEl>
                                          <p:spTgt spid="7"/>
                                        </p:tgtEl>
                                      </p:cBhvr>
                                      <p:by x="105000" y="105000"/>
                                    </p:animScale>
                                  </p:childTnLst>
                                </p:cTn>
                              </p:par>
                            </p:childTnLst>
                          </p:cTn>
                        </p:par>
                        <p:par>
                          <p:cTn id="30" fill="hold">
                            <p:stCondLst>
                              <p:cond delay="3000"/>
                            </p:stCondLst>
                            <p:childTnLst>
                              <p:par>
                                <p:cTn id="31" presetID="2" presetClass="entr" presetSubtype="8"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0-#ppt_w/2"/>
                                          </p:val>
                                        </p:tav>
                                        <p:tav tm="100000">
                                          <p:val>
                                            <p:strVal val="#ppt_x"/>
                                          </p:val>
                                        </p:tav>
                                      </p:tavLst>
                                    </p:anim>
                                    <p:anim calcmode="lin" valueType="num">
                                      <p:cBhvr additive="base">
                                        <p:cTn id="34" dur="500" fill="hold"/>
                                        <p:tgtEl>
                                          <p:spTgt spid="8"/>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2" presetClass="entr" presetSubtype="8" fill="hold" grpId="1" nodeType="afterEffect">
                                  <p:stCondLst>
                                    <p:cond delay="0"/>
                                  </p:stCondLst>
                                  <p:iterate type="lt">
                                    <p:tmPct val="0"/>
                                  </p:iterate>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par>
                          <p:cTn id="39" fill="hold">
                            <p:stCondLst>
                              <p:cond delay="4000"/>
                            </p:stCondLst>
                            <p:childTnLst>
                              <p:par>
                                <p:cTn id="40" presetID="26" presetClass="emph" presetSubtype="0" fill="hold" grpId="0" nodeType="afterEffect">
                                  <p:stCondLst>
                                    <p:cond delay="0"/>
                                  </p:stCondLst>
                                  <p:iterate type="lt">
                                    <p:tmPct val="0"/>
                                  </p:iterate>
                                  <p:childTnLst>
                                    <p:animEffect transition="out" filter="fade">
                                      <p:cBhvr>
                                        <p:cTn id="41" dur="500" tmFilter="0, 0; .2, .5; .8, .5; 1, 0"/>
                                        <p:tgtEl>
                                          <p:spTgt spid="9"/>
                                        </p:tgtEl>
                                      </p:cBhvr>
                                    </p:animEffect>
                                    <p:animScale>
                                      <p:cBhvr>
                                        <p:cTn id="4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animBg="1"/>
      <p:bldP spid="7" grpId="0"/>
      <p:bldP spid="7" grpId="1"/>
      <p:bldP spid="8" grpId="0" animBg="1"/>
      <p:bldP spid="9" grpId="0"/>
      <p:bldP spid="9"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右箭头 28">
            <a:extLst>
              <a:ext uri="{FF2B5EF4-FFF2-40B4-BE49-F238E27FC236}">
                <a16:creationId xmlns:a16="http://schemas.microsoft.com/office/drawing/2014/main" id="{FA99BFD8-D6E8-46BF-91BA-CC04393DDC87}"/>
              </a:ext>
            </a:extLst>
          </p:cNvPr>
          <p:cNvSpPr/>
          <p:nvPr/>
        </p:nvSpPr>
        <p:spPr>
          <a:xfrm>
            <a:off x="609600" y="2946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 name="文本框 4">
            <a:extLst>
              <a:ext uri="{FF2B5EF4-FFF2-40B4-BE49-F238E27FC236}">
                <a16:creationId xmlns:a16="http://schemas.microsoft.com/office/drawing/2014/main" id="{24151B42-E2B9-4A5B-9D81-EF33D8164854}"/>
              </a:ext>
            </a:extLst>
          </p:cNvPr>
          <p:cNvSpPr txBox="1">
            <a:spLocks noChangeArrowheads="1"/>
          </p:cNvSpPr>
          <p:nvPr/>
        </p:nvSpPr>
        <p:spPr bwMode="auto">
          <a:xfrm>
            <a:off x="954088" y="2114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系统总体设计</a:t>
            </a:r>
          </a:p>
        </p:txBody>
      </p:sp>
      <p:sp>
        <p:nvSpPr>
          <p:cNvPr id="6" name="右箭头 28">
            <a:extLst>
              <a:ext uri="{FF2B5EF4-FFF2-40B4-BE49-F238E27FC236}">
                <a16:creationId xmlns:a16="http://schemas.microsoft.com/office/drawing/2014/main" id="{4E0E0F69-E774-4ABC-86B4-B0D816B7D40A}"/>
              </a:ext>
            </a:extLst>
          </p:cNvPr>
          <p:cNvSpPr/>
          <p:nvPr/>
        </p:nvSpPr>
        <p:spPr>
          <a:xfrm>
            <a:off x="3643733" y="2946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7" name="文本框 6">
            <a:extLst>
              <a:ext uri="{FF2B5EF4-FFF2-40B4-BE49-F238E27FC236}">
                <a16:creationId xmlns:a16="http://schemas.microsoft.com/office/drawing/2014/main" id="{33B1A444-F1B0-439A-8BCE-034CEE0DE439}"/>
              </a:ext>
            </a:extLst>
          </p:cNvPr>
          <p:cNvSpPr txBox="1">
            <a:spLocks noChangeArrowheads="1"/>
          </p:cNvSpPr>
          <p:nvPr/>
        </p:nvSpPr>
        <p:spPr bwMode="auto">
          <a:xfrm>
            <a:off x="3988221" y="2114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软件设计</a:t>
            </a:r>
          </a:p>
        </p:txBody>
      </p:sp>
      <p:sp>
        <p:nvSpPr>
          <p:cNvPr id="8" name="右箭头 28">
            <a:extLst>
              <a:ext uri="{FF2B5EF4-FFF2-40B4-BE49-F238E27FC236}">
                <a16:creationId xmlns:a16="http://schemas.microsoft.com/office/drawing/2014/main" id="{C08A8BC4-F2D9-45A2-9A94-79587EF8A5B2}"/>
              </a:ext>
            </a:extLst>
          </p:cNvPr>
          <p:cNvSpPr/>
          <p:nvPr/>
        </p:nvSpPr>
        <p:spPr>
          <a:xfrm>
            <a:off x="5805067" y="2946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9" name="文本框 8">
            <a:extLst>
              <a:ext uri="{FF2B5EF4-FFF2-40B4-BE49-F238E27FC236}">
                <a16:creationId xmlns:a16="http://schemas.microsoft.com/office/drawing/2014/main" id="{C74E0AAF-1006-48FC-9FE4-B938D0D950B7}"/>
              </a:ext>
            </a:extLst>
          </p:cNvPr>
          <p:cNvSpPr txBox="1">
            <a:spLocks noChangeArrowheads="1"/>
          </p:cNvSpPr>
          <p:nvPr/>
        </p:nvSpPr>
        <p:spPr bwMode="auto">
          <a:xfrm>
            <a:off x="6149555" y="2114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关键技术</a:t>
            </a:r>
          </a:p>
        </p:txBody>
      </p:sp>
      <p:grpSp>
        <p:nvGrpSpPr>
          <p:cNvPr id="11" name="组合 10">
            <a:extLst>
              <a:ext uri="{FF2B5EF4-FFF2-40B4-BE49-F238E27FC236}">
                <a16:creationId xmlns:a16="http://schemas.microsoft.com/office/drawing/2014/main" id="{D554B817-13A0-4BC8-8265-AE5096D3A136}"/>
              </a:ext>
            </a:extLst>
          </p:cNvPr>
          <p:cNvGrpSpPr/>
          <p:nvPr/>
        </p:nvGrpSpPr>
        <p:grpSpPr>
          <a:xfrm>
            <a:off x="4213721" y="884292"/>
            <a:ext cx="1368403" cy="369332"/>
            <a:chOff x="4119477" y="502966"/>
            <a:chExt cx="1368403" cy="369332"/>
          </a:xfrm>
        </p:grpSpPr>
        <p:sp>
          <p:nvSpPr>
            <p:cNvPr id="12" name="流程图: 终止 11">
              <a:extLst>
                <a:ext uri="{FF2B5EF4-FFF2-40B4-BE49-F238E27FC236}">
                  <a16:creationId xmlns:a16="http://schemas.microsoft.com/office/drawing/2014/main" id="{9AA2D628-230A-416B-AB17-234F288670C6}"/>
                </a:ext>
              </a:extLst>
            </p:cNvPr>
            <p:cNvSpPr/>
            <p:nvPr/>
          </p:nvSpPr>
          <p:spPr>
            <a:xfrm>
              <a:off x="4119477" y="536731"/>
              <a:ext cx="1356851" cy="315116"/>
            </a:xfrm>
            <a:prstGeom prst="flowChartTerminator">
              <a:avLst/>
            </a:prstGeom>
            <a:solidFill>
              <a:schemeClr val="bg2"/>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13" name="文本框 12">
              <a:extLst>
                <a:ext uri="{FF2B5EF4-FFF2-40B4-BE49-F238E27FC236}">
                  <a16:creationId xmlns:a16="http://schemas.microsoft.com/office/drawing/2014/main" id="{D1538DEC-B787-4280-9022-B0B273C4D50A}"/>
                </a:ext>
              </a:extLst>
            </p:cNvPr>
            <p:cNvSpPr txBox="1"/>
            <p:nvPr/>
          </p:nvSpPr>
          <p:spPr>
            <a:xfrm>
              <a:off x="4221367" y="502966"/>
              <a:ext cx="1266513" cy="369332"/>
            </a:xfrm>
            <a:prstGeom prst="rect">
              <a:avLst/>
            </a:prstGeom>
            <a:noFill/>
          </p:spPr>
          <p:txBody>
            <a:bodyPr wrap="square" rtlCol="0">
              <a:spAutoFit/>
            </a:bodyPr>
            <a:lstStyle/>
            <a:p>
              <a:r>
                <a:rPr lang="zh-CN" altLang="en-US" dirty="0">
                  <a:latin typeface="+mn-ea"/>
                  <a:ea typeface="+mn-ea"/>
                </a:rPr>
                <a:t>系统登陆</a:t>
              </a:r>
            </a:p>
          </p:txBody>
        </p:sp>
      </p:grpSp>
      <p:grpSp>
        <p:nvGrpSpPr>
          <p:cNvPr id="14" name="组合 13">
            <a:extLst>
              <a:ext uri="{FF2B5EF4-FFF2-40B4-BE49-F238E27FC236}">
                <a16:creationId xmlns:a16="http://schemas.microsoft.com/office/drawing/2014/main" id="{F685FDE1-F12F-4E08-9B83-1CC881CBD2A1}"/>
              </a:ext>
            </a:extLst>
          </p:cNvPr>
          <p:cNvGrpSpPr/>
          <p:nvPr/>
        </p:nvGrpSpPr>
        <p:grpSpPr>
          <a:xfrm>
            <a:off x="3925873" y="1532759"/>
            <a:ext cx="1900085" cy="523878"/>
            <a:chOff x="5810369" y="1399983"/>
            <a:chExt cx="1900085" cy="523879"/>
          </a:xfrm>
        </p:grpSpPr>
        <p:sp>
          <p:nvSpPr>
            <p:cNvPr id="15" name="流程图: 决策 14">
              <a:extLst>
                <a:ext uri="{FF2B5EF4-FFF2-40B4-BE49-F238E27FC236}">
                  <a16:creationId xmlns:a16="http://schemas.microsoft.com/office/drawing/2014/main" id="{99182CDA-004E-44A8-89AD-D1E66C173A2C}"/>
                </a:ext>
              </a:extLst>
            </p:cNvPr>
            <p:cNvSpPr/>
            <p:nvPr/>
          </p:nvSpPr>
          <p:spPr>
            <a:xfrm>
              <a:off x="5810369" y="1399983"/>
              <a:ext cx="1900085" cy="523879"/>
            </a:xfrm>
            <a:prstGeom prst="flowChartDecision">
              <a:avLst/>
            </a:prstGeom>
            <a:solidFill>
              <a:schemeClr val="accent2">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文本框 15">
              <a:extLst>
                <a:ext uri="{FF2B5EF4-FFF2-40B4-BE49-F238E27FC236}">
                  <a16:creationId xmlns:a16="http://schemas.microsoft.com/office/drawing/2014/main" id="{F2FA2D47-EEC4-4225-BE61-75EA448E686C}"/>
                </a:ext>
              </a:extLst>
            </p:cNvPr>
            <p:cNvSpPr txBox="1"/>
            <p:nvPr/>
          </p:nvSpPr>
          <p:spPr>
            <a:xfrm>
              <a:off x="6207348" y="1479874"/>
              <a:ext cx="1160206" cy="369332"/>
            </a:xfrm>
            <a:prstGeom prst="rect">
              <a:avLst/>
            </a:prstGeom>
            <a:noFill/>
          </p:spPr>
          <p:txBody>
            <a:bodyPr wrap="square" rtlCol="0">
              <a:spAutoFit/>
            </a:bodyPr>
            <a:lstStyle/>
            <a:p>
              <a:r>
                <a:rPr lang="zh-CN" altLang="en-US" dirty="0">
                  <a:latin typeface="+mn-ea"/>
                  <a:ea typeface="+mn-ea"/>
                </a:rPr>
                <a:t>用户管理</a:t>
              </a:r>
            </a:p>
          </p:txBody>
        </p:sp>
      </p:grpSp>
      <p:grpSp>
        <p:nvGrpSpPr>
          <p:cNvPr id="17" name="组合 16">
            <a:extLst>
              <a:ext uri="{FF2B5EF4-FFF2-40B4-BE49-F238E27FC236}">
                <a16:creationId xmlns:a16="http://schemas.microsoft.com/office/drawing/2014/main" id="{C44EB014-77F4-4F91-9E3C-DB7E605FA254}"/>
              </a:ext>
            </a:extLst>
          </p:cNvPr>
          <p:cNvGrpSpPr/>
          <p:nvPr/>
        </p:nvGrpSpPr>
        <p:grpSpPr>
          <a:xfrm>
            <a:off x="3875283" y="3483803"/>
            <a:ext cx="2033981" cy="447643"/>
            <a:chOff x="4583062" y="2701653"/>
            <a:chExt cx="2032277" cy="530942"/>
          </a:xfrm>
        </p:grpSpPr>
        <p:sp>
          <p:nvSpPr>
            <p:cNvPr id="18" name="流程图: 过程 17">
              <a:extLst>
                <a:ext uri="{FF2B5EF4-FFF2-40B4-BE49-F238E27FC236}">
                  <a16:creationId xmlns:a16="http://schemas.microsoft.com/office/drawing/2014/main" id="{9D4DDF0F-565D-48CC-BCA1-30E8CA20CAFC}"/>
                </a:ext>
              </a:extLst>
            </p:cNvPr>
            <p:cNvSpPr/>
            <p:nvPr/>
          </p:nvSpPr>
          <p:spPr>
            <a:xfrm>
              <a:off x="4621532" y="2701653"/>
              <a:ext cx="1900085" cy="530942"/>
            </a:xfrm>
            <a:prstGeom prst="flowChartProcess">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0" name="文本框 19">
              <a:extLst>
                <a:ext uri="{FF2B5EF4-FFF2-40B4-BE49-F238E27FC236}">
                  <a16:creationId xmlns:a16="http://schemas.microsoft.com/office/drawing/2014/main" id="{E19E1285-F16E-4452-87A3-7FED980A7609}"/>
                </a:ext>
              </a:extLst>
            </p:cNvPr>
            <p:cNvSpPr txBox="1"/>
            <p:nvPr/>
          </p:nvSpPr>
          <p:spPr>
            <a:xfrm>
              <a:off x="4583062" y="2751356"/>
              <a:ext cx="2032277" cy="43805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标记信息管理模块</a:t>
              </a:r>
            </a:p>
          </p:txBody>
        </p:sp>
      </p:grpSp>
      <p:grpSp>
        <p:nvGrpSpPr>
          <p:cNvPr id="21" name="组合 20">
            <a:extLst>
              <a:ext uri="{FF2B5EF4-FFF2-40B4-BE49-F238E27FC236}">
                <a16:creationId xmlns:a16="http://schemas.microsoft.com/office/drawing/2014/main" id="{084CCD3B-D28A-4F88-B083-D1CBF60F0551}"/>
              </a:ext>
            </a:extLst>
          </p:cNvPr>
          <p:cNvGrpSpPr/>
          <p:nvPr/>
        </p:nvGrpSpPr>
        <p:grpSpPr>
          <a:xfrm>
            <a:off x="3913755" y="4333709"/>
            <a:ext cx="2902695" cy="665559"/>
            <a:chOff x="4482278" y="3474889"/>
            <a:chExt cx="2703567" cy="934338"/>
          </a:xfrm>
        </p:grpSpPr>
        <p:sp>
          <p:nvSpPr>
            <p:cNvPr id="22" name="流程图: 过程 21">
              <a:extLst>
                <a:ext uri="{FF2B5EF4-FFF2-40B4-BE49-F238E27FC236}">
                  <a16:creationId xmlns:a16="http://schemas.microsoft.com/office/drawing/2014/main" id="{7BCB93E6-5C96-484A-A645-E8B9FF47087E}"/>
                </a:ext>
              </a:extLst>
            </p:cNvPr>
            <p:cNvSpPr/>
            <p:nvPr/>
          </p:nvSpPr>
          <p:spPr>
            <a:xfrm>
              <a:off x="4482278" y="3474889"/>
              <a:ext cx="1900085" cy="530942"/>
            </a:xfrm>
            <a:prstGeom prst="flowChartProcess">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3" name="文本框 22">
              <a:extLst>
                <a:ext uri="{FF2B5EF4-FFF2-40B4-BE49-F238E27FC236}">
                  <a16:creationId xmlns:a16="http://schemas.microsoft.com/office/drawing/2014/main" id="{52A0C110-90EE-4EF8-BBD1-F56B4D0F0982}"/>
                </a:ext>
              </a:extLst>
            </p:cNvPr>
            <p:cNvSpPr txBox="1"/>
            <p:nvPr/>
          </p:nvSpPr>
          <p:spPr>
            <a:xfrm>
              <a:off x="4482278" y="3501882"/>
              <a:ext cx="2703567" cy="907345"/>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维修信息标记模块</a:t>
              </a:r>
              <a:endParaRPr lang="en-US" altLang="zh-CN" dirty="0">
                <a:latin typeface="微软雅黑" panose="020B0503020204020204" pitchFamily="34" charset="-122"/>
                <a:ea typeface="微软雅黑" panose="020B0503020204020204" pitchFamily="34" charset="-122"/>
              </a:endParaRPr>
            </a:p>
            <a:p>
              <a:endParaRPr lang="zh-CN" altLang="en-US" dirty="0">
                <a:latin typeface="+mj-ea"/>
                <a:ea typeface="+mj-ea"/>
              </a:endParaRPr>
            </a:p>
          </p:txBody>
        </p:sp>
      </p:grpSp>
      <p:grpSp>
        <p:nvGrpSpPr>
          <p:cNvPr id="24" name="组合 23">
            <a:extLst>
              <a:ext uri="{FF2B5EF4-FFF2-40B4-BE49-F238E27FC236}">
                <a16:creationId xmlns:a16="http://schemas.microsoft.com/office/drawing/2014/main" id="{DB8D1ADA-EAB7-41EC-A6D8-44F8A9C15E6E}"/>
              </a:ext>
            </a:extLst>
          </p:cNvPr>
          <p:cNvGrpSpPr/>
          <p:nvPr/>
        </p:nvGrpSpPr>
        <p:grpSpPr>
          <a:xfrm>
            <a:off x="972925" y="4318720"/>
            <a:ext cx="2014387" cy="680548"/>
            <a:chOff x="4577529" y="2659436"/>
            <a:chExt cx="2014386" cy="925784"/>
          </a:xfrm>
        </p:grpSpPr>
        <p:sp>
          <p:nvSpPr>
            <p:cNvPr id="25" name="流程图: 过程 24">
              <a:extLst>
                <a:ext uri="{FF2B5EF4-FFF2-40B4-BE49-F238E27FC236}">
                  <a16:creationId xmlns:a16="http://schemas.microsoft.com/office/drawing/2014/main" id="{E633B07E-586E-494B-A153-A16B92E6A6F7}"/>
                </a:ext>
              </a:extLst>
            </p:cNvPr>
            <p:cNvSpPr/>
            <p:nvPr/>
          </p:nvSpPr>
          <p:spPr>
            <a:xfrm>
              <a:off x="4634679" y="2659436"/>
              <a:ext cx="1900085" cy="530942"/>
            </a:xfrm>
            <a:prstGeom prst="flowChartProcess">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文本框 25">
              <a:extLst>
                <a:ext uri="{FF2B5EF4-FFF2-40B4-BE49-F238E27FC236}">
                  <a16:creationId xmlns:a16="http://schemas.microsoft.com/office/drawing/2014/main" id="{AF8E58C3-D609-4683-A30C-992B0CA56230}"/>
                </a:ext>
              </a:extLst>
            </p:cNvPr>
            <p:cNvSpPr txBox="1"/>
            <p:nvPr/>
          </p:nvSpPr>
          <p:spPr>
            <a:xfrm>
              <a:off x="4577529" y="2705984"/>
              <a:ext cx="2014386" cy="87923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三维跟踪注册模块</a:t>
              </a:r>
              <a:endParaRPr lang="en-US" altLang="zh-CN" dirty="0">
                <a:latin typeface="微软雅黑" panose="020B0503020204020204" pitchFamily="34" charset="-122"/>
                <a:ea typeface="微软雅黑" panose="020B0503020204020204" pitchFamily="34" charset="-122"/>
              </a:endParaRPr>
            </a:p>
            <a:p>
              <a:endParaRPr lang="zh-CN" altLang="en-US" dirty="0">
                <a:latin typeface="+mj-ea"/>
                <a:ea typeface="+mj-ea"/>
              </a:endParaRPr>
            </a:p>
          </p:txBody>
        </p:sp>
      </p:grpSp>
      <p:grpSp>
        <p:nvGrpSpPr>
          <p:cNvPr id="27" name="组合 26">
            <a:extLst>
              <a:ext uri="{FF2B5EF4-FFF2-40B4-BE49-F238E27FC236}">
                <a16:creationId xmlns:a16="http://schemas.microsoft.com/office/drawing/2014/main" id="{5DB1D608-59DC-4DEC-8471-71E8C2903F7D}"/>
              </a:ext>
            </a:extLst>
          </p:cNvPr>
          <p:cNvGrpSpPr/>
          <p:nvPr/>
        </p:nvGrpSpPr>
        <p:grpSpPr>
          <a:xfrm>
            <a:off x="3894878" y="5139279"/>
            <a:ext cx="2014387" cy="646331"/>
            <a:chOff x="4564008" y="2740241"/>
            <a:chExt cx="2014386" cy="762073"/>
          </a:xfrm>
        </p:grpSpPr>
        <p:sp>
          <p:nvSpPr>
            <p:cNvPr id="28" name="流程图: 过程 27">
              <a:extLst>
                <a:ext uri="{FF2B5EF4-FFF2-40B4-BE49-F238E27FC236}">
                  <a16:creationId xmlns:a16="http://schemas.microsoft.com/office/drawing/2014/main" id="{82D2C0D1-4369-47BC-A861-FA28F1A5E37C}"/>
                </a:ext>
              </a:extLst>
            </p:cNvPr>
            <p:cNvSpPr/>
            <p:nvPr/>
          </p:nvSpPr>
          <p:spPr>
            <a:xfrm>
              <a:off x="4634679" y="2740241"/>
              <a:ext cx="1900085" cy="450137"/>
            </a:xfrm>
            <a:prstGeom prst="flowChartProcess">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文本框 28">
              <a:extLst>
                <a:ext uri="{FF2B5EF4-FFF2-40B4-BE49-F238E27FC236}">
                  <a16:creationId xmlns:a16="http://schemas.microsoft.com/office/drawing/2014/main" id="{B1D102EA-1616-4262-B118-9EA15E6C6A30}"/>
                </a:ext>
              </a:extLst>
            </p:cNvPr>
            <p:cNvSpPr txBox="1"/>
            <p:nvPr/>
          </p:nvSpPr>
          <p:spPr>
            <a:xfrm>
              <a:off x="4564008" y="2740241"/>
              <a:ext cx="2014386" cy="762073"/>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维修视频管理模块</a:t>
              </a:r>
              <a:endParaRPr lang="en-US" altLang="zh-CN" dirty="0">
                <a:latin typeface="微软雅黑" panose="020B0503020204020204" pitchFamily="34" charset="-122"/>
                <a:ea typeface="微软雅黑" panose="020B0503020204020204" pitchFamily="34" charset="-122"/>
              </a:endParaRPr>
            </a:p>
            <a:p>
              <a:endParaRPr lang="zh-CN" altLang="en-US" dirty="0">
                <a:latin typeface="+mj-ea"/>
                <a:ea typeface="+mj-ea"/>
              </a:endParaRPr>
            </a:p>
          </p:txBody>
        </p:sp>
      </p:grpSp>
      <p:grpSp>
        <p:nvGrpSpPr>
          <p:cNvPr id="31" name="组合 30">
            <a:extLst>
              <a:ext uri="{FF2B5EF4-FFF2-40B4-BE49-F238E27FC236}">
                <a16:creationId xmlns:a16="http://schemas.microsoft.com/office/drawing/2014/main" id="{E34C7FDA-B088-4D46-BE80-DBFA06A91D60}"/>
              </a:ext>
            </a:extLst>
          </p:cNvPr>
          <p:cNvGrpSpPr/>
          <p:nvPr/>
        </p:nvGrpSpPr>
        <p:grpSpPr>
          <a:xfrm>
            <a:off x="4315611" y="5846569"/>
            <a:ext cx="1448601" cy="369332"/>
            <a:chOff x="6081987" y="509619"/>
            <a:chExt cx="1448600" cy="369332"/>
          </a:xfrm>
        </p:grpSpPr>
        <p:sp>
          <p:nvSpPr>
            <p:cNvPr id="32" name="流程图: 终止 31">
              <a:extLst>
                <a:ext uri="{FF2B5EF4-FFF2-40B4-BE49-F238E27FC236}">
                  <a16:creationId xmlns:a16="http://schemas.microsoft.com/office/drawing/2014/main" id="{C7B844ED-2BC3-47BC-998D-199D7C56C139}"/>
                </a:ext>
              </a:extLst>
            </p:cNvPr>
            <p:cNvSpPr/>
            <p:nvPr/>
          </p:nvSpPr>
          <p:spPr>
            <a:xfrm>
              <a:off x="6081987" y="536727"/>
              <a:ext cx="1356851" cy="315116"/>
            </a:xfrm>
            <a:prstGeom prst="flowChartTerminator">
              <a:avLst/>
            </a:prstGeom>
            <a:solidFill>
              <a:schemeClr val="bg2"/>
            </a:solid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33" name="文本框 32">
              <a:extLst>
                <a:ext uri="{FF2B5EF4-FFF2-40B4-BE49-F238E27FC236}">
                  <a16:creationId xmlns:a16="http://schemas.microsoft.com/office/drawing/2014/main" id="{3C520487-AD35-4175-957A-7C1E818BF410}"/>
                </a:ext>
              </a:extLst>
            </p:cNvPr>
            <p:cNvSpPr txBox="1"/>
            <p:nvPr/>
          </p:nvSpPr>
          <p:spPr>
            <a:xfrm>
              <a:off x="6424457" y="509619"/>
              <a:ext cx="110613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退出</a:t>
              </a:r>
            </a:p>
          </p:txBody>
        </p:sp>
      </p:grpSp>
      <p:grpSp>
        <p:nvGrpSpPr>
          <p:cNvPr id="61" name="组合 60">
            <a:extLst>
              <a:ext uri="{FF2B5EF4-FFF2-40B4-BE49-F238E27FC236}">
                <a16:creationId xmlns:a16="http://schemas.microsoft.com/office/drawing/2014/main" id="{075E1B16-2E0F-41DE-84B9-23EE82F1369C}"/>
              </a:ext>
            </a:extLst>
          </p:cNvPr>
          <p:cNvGrpSpPr/>
          <p:nvPr/>
        </p:nvGrpSpPr>
        <p:grpSpPr>
          <a:xfrm>
            <a:off x="1270378" y="4965471"/>
            <a:ext cx="1419483" cy="664308"/>
            <a:chOff x="1270378" y="4965471"/>
            <a:chExt cx="1419483" cy="664308"/>
          </a:xfrm>
        </p:grpSpPr>
        <p:sp>
          <p:nvSpPr>
            <p:cNvPr id="35" name="流程图: 磁盘 34">
              <a:extLst>
                <a:ext uri="{FF2B5EF4-FFF2-40B4-BE49-F238E27FC236}">
                  <a16:creationId xmlns:a16="http://schemas.microsoft.com/office/drawing/2014/main" id="{62E5ADB6-C51D-4A47-8B1F-42BA9C32AA20}"/>
                </a:ext>
              </a:extLst>
            </p:cNvPr>
            <p:cNvSpPr/>
            <p:nvPr/>
          </p:nvSpPr>
          <p:spPr>
            <a:xfrm>
              <a:off x="1270378" y="4965471"/>
              <a:ext cx="1419483" cy="664308"/>
            </a:xfrm>
            <a:prstGeom prst="flowChartMagneticDisk">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文本框 36">
              <a:extLst>
                <a:ext uri="{FF2B5EF4-FFF2-40B4-BE49-F238E27FC236}">
                  <a16:creationId xmlns:a16="http://schemas.microsoft.com/office/drawing/2014/main" id="{655CB775-90A1-46E9-B162-12ECAC0D6D6B}"/>
                </a:ext>
              </a:extLst>
            </p:cNvPr>
            <p:cNvSpPr txBox="1"/>
            <p:nvPr/>
          </p:nvSpPr>
          <p:spPr>
            <a:xfrm>
              <a:off x="1500003" y="5195501"/>
              <a:ext cx="96023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数据库</a:t>
              </a:r>
            </a:p>
          </p:txBody>
        </p:sp>
      </p:grpSp>
      <p:grpSp>
        <p:nvGrpSpPr>
          <p:cNvPr id="38" name="组合 37">
            <a:extLst>
              <a:ext uri="{FF2B5EF4-FFF2-40B4-BE49-F238E27FC236}">
                <a16:creationId xmlns:a16="http://schemas.microsoft.com/office/drawing/2014/main" id="{DA27F357-46E0-477A-B453-C99F7C0C4517}"/>
              </a:ext>
            </a:extLst>
          </p:cNvPr>
          <p:cNvGrpSpPr/>
          <p:nvPr/>
        </p:nvGrpSpPr>
        <p:grpSpPr>
          <a:xfrm>
            <a:off x="6614423" y="1615487"/>
            <a:ext cx="1561284" cy="667296"/>
            <a:chOff x="4585088" y="2659436"/>
            <a:chExt cx="1949676" cy="907756"/>
          </a:xfrm>
        </p:grpSpPr>
        <p:sp>
          <p:nvSpPr>
            <p:cNvPr id="39" name="流程图: 过程 38">
              <a:extLst>
                <a:ext uri="{FF2B5EF4-FFF2-40B4-BE49-F238E27FC236}">
                  <a16:creationId xmlns:a16="http://schemas.microsoft.com/office/drawing/2014/main" id="{F8D1045E-10C1-44A6-AAF8-4C99155873FB}"/>
                </a:ext>
              </a:extLst>
            </p:cNvPr>
            <p:cNvSpPr/>
            <p:nvPr/>
          </p:nvSpPr>
          <p:spPr>
            <a:xfrm>
              <a:off x="4634679" y="2659436"/>
              <a:ext cx="1900085" cy="530942"/>
            </a:xfrm>
            <a:prstGeom prst="flowChartProcess">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文本框 39">
              <a:extLst>
                <a:ext uri="{FF2B5EF4-FFF2-40B4-BE49-F238E27FC236}">
                  <a16:creationId xmlns:a16="http://schemas.microsoft.com/office/drawing/2014/main" id="{48A7E199-6257-4951-AFA6-158080B8CD4A}"/>
                </a:ext>
              </a:extLst>
            </p:cNvPr>
            <p:cNvSpPr txBox="1"/>
            <p:nvPr/>
          </p:nvSpPr>
          <p:spPr>
            <a:xfrm>
              <a:off x="4585088" y="2687956"/>
              <a:ext cx="1949676" cy="87923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系统功能模块</a:t>
              </a:r>
              <a:endParaRPr lang="en-US" altLang="zh-CN" dirty="0">
                <a:latin typeface="微软雅黑" panose="020B0503020204020204" pitchFamily="34" charset="-122"/>
                <a:ea typeface="微软雅黑" panose="020B0503020204020204" pitchFamily="34" charset="-122"/>
              </a:endParaRPr>
            </a:p>
            <a:p>
              <a:endParaRPr lang="zh-CN" altLang="en-US" dirty="0">
                <a:latin typeface="+mj-ea"/>
                <a:ea typeface="+mj-ea"/>
              </a:endParaRPr>
            </a:p>
          </p:txBody>
        </p:sp>
      </p:grpSp>
      <p:cxnSp>
        <p:nvCxnSpPr>
          <p:cNvPr id="42" name="直接箭头连接符 41">
            <a:extLst>
              <a:ext uri="{FF2B5EF4-FFF2-40B4-BE49-F238E27FC236}">
                <a16:creationId xmlns:a16="http://schemas.microsoft.com/office/drawing/2014/main" id="{7021FDD7-56B5-4B38-BFCD-471A4548AE3F}"/>
              </a:ext>
            </a:extLst>
          </p:cNvPr>
          <p:cNvCxnSpPr>
            <a:cxnSpLocks/>
            <a:endCxn id="28" idx="0"/>
          </p:cNvCxnSpPr>
          <p:nvPr/>
        </p:nvCxnSpPr>
        <p:spPr>
          <a:xfrm flipH="1">
            <a:off x="4915592" y="4722920"/>
            <a:ext cx="2637" cy="4163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DDF22CD-6D4B-4F7A-B160-D0AB1834C86A}"/>
              </a:ext>
            </a:extLst>
          </p:cNvPr>
          <p:cNvCxnSpPr>
            <a:cxnSpLocks/>
          </p:cNvCxnSpPr>
          <p:nvPr/>
        </p:nvCxnSpPr>
        <p:spPr>
          <a:xfrm>
            <a:off x="4924371" y="5535842"/>
            <a:ext cx="3802" cy="3378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6" name="直接箭头连接符 45">
            <a:extLst>
              <a:ext uri="{FF2B5EF4-FFF2-40B4-BE49-F238E27FC236}">
                <a16:creationId xmlns:a16="http://schemas.microsoft.com/office/drawing/2014/main" id="{B0C2CC7C-5A53-40F1-9701-7A92E87605BD}"/>
              </a:ext>
            </a:extLst>
          </p:cNvPr>
          <p:cNvCxnSpPr>
            <a:cxnSpLocks/>
          </p:cNvCxnSpPr>
          <p:nvPr/>
        </p:nvCxnSpPr>
        <p:spPr>
          <a:xfrm flipV="1">
            <a:off x="2930161" y="4513869"/>
            <a:ext cx="988886" cy="894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8" name="直接箭头连接符 47">
            <a:extLst>
              <a:ext uri="{FF2B5EF4-FFF2-40B4-BE49-F238E27FC236}">
                <a16:creationId xmlns:a16="http://schemas.microsoft.com/office/drawing/2014/main" id="{7A4EB58E-F3F7-444A-9F10-D99451A2B3BD}"/>
              </a:ext>
            </a:extLst>
          </p:cNvPr>
          <p:cNvCxnSpPr>
            <a:cxnSpLocks/>
          </p:cNvCxnSpPr>
          <p:nvPr/>
        </p:nvCxnSpPr>
        <p:spPr>
          <a:xfrm flipV="1">
            <a:off x="2692690" y="5317450"/>
            <a:ext cx="1267549" cy="3113"/>
          </a:xfrm>
          <a:prstGeom prst="straightConnector1">
            <a:avLst/>
          </a:prstGeom>
          <a:ln w="28575">
            <a:headEnd type="triangle"/>
            <a:tailEnd type="triangle"/>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37591669-08DB-4BA1-B048-ED870BA7782F}"/>
              </a:ext>
            </a:extLst>
          </p:cNvPr>
          <p:cNvSpPr txBox="1"/>
          <p:nvPr/>
        </p:nvSpPr>
        <p:spPr>
          <a:xfrm>
            <a:off x="2886619" y="1864962"/>
            <a:ext cx="237983" cy="369332"/>
          </a:xfrm>
          <a:prstGeom prst="rect">
            <a:avLst/>
          </a:prstGeom>
          <a:noFill/>
        </p:spPr>
        <p:txBody>
          <a:bodyPr wrap="square" rtlCol="0">
            <a:spAutoFit/>
          </a:bodyPr>
          <a:lstStyle/>
          <a:p>
            <a:endParaRPr lang="zh-CN" altLang="en-US" dirty="0">
              <a:latin typeface="+mj-ea"/>
              <a:ea typeface="+mj-ea"/>
            </a:endParaRPr>
          </a:p>
        </p:txBody>
      </p:sp>
      <p:sp>
        <p:nvSpPr>
          <p:cNvPr id="50" name="文本框 49">
            <a:extLst>
              <a:ext uri="{FF2B5EF4-FFF2-40B4-BE49-F238E27FC236}">
                <a16:creationId xmlns:a16="http://schemas.microsoft.com/office/drawing/2014/main" id="{AD812764-C2C5-4AA2-A9E6-B5D46A4FCDC2}"/>
              </a:ext>
            </a:extLst>
          </p:cNvPr>
          <p:cNvSpPr txBox="1"/>
          <p:nvPr/>
        </p:nvSpPr>
        <p:spPr>
          <a:xfrm>
            <a:off x="4928173" y="2080005"/>
            <a:ext cx="237983"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Y</a:t>
            </a:r>
            <a:endParaRPr lang="zh-CN" altLang="en-US" dirty="0">
              <a:latin typeface="微软雅黑" panose="020B0503020204020204" pitchFamily="34" charset="-122"/>
              <a:ea typeface="微软雅黑" panose="020B0503020204020204" pitchFamily="34" charset="-122"/>
            </a:endParaRPr>
          </a:p>
        </p:txBody>
      </p:sp>
      <p:cxnSp>
        <p:nvCxnSpPr>
          <p:cNvPr id="51" name="直接箭头连接符 50">
            <a:extLst>
              <a:ext uri="{FF2B5EF4-FFF2-40B4-BE49-F238E27FC236}">
                <a16:creationId xmlns:a16="http://schemas.microsoft.com/office/drawing/2014/main" id="{E83847B1-C3DD-4AF4-8642-D0A7D862A120}"/>
              </a:ext>
            </a:extLst>
          </p:cNvPr>
          <p:cNvCxnSpPr>
            <a:cxnSpLocks/>
            <a:stCxn id="15" idx="3"/>
          </p:cNvCxnSpPr>
          <p:nvPr/>
        </p:nvCxnSpPr>
        <p:spPr>
          <a:xfrm>
            <a:off x="5825958" y="1794704"/>
            <a:ext cx="788469" cy="541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连接符: 肘形 51">
            <a:extLst>
              <a:ext uri="{FF2B5EF4-FFF2-40B4-BE49-F238E27FC236}">
                <a16:creationId xmlns:a16="http://schemas.microsoft.com/office/drawing/2014/main" id="{9C38CFF5-B6B9-4F4D-B645-AA64F9C9ACE0}"/>
              </a:ext>
            </a:extLst>
          </p:cNvPr>
          <p:cNvCxnSpPr>
            <a:stCxn id="39" idx="0"/>
          </p:cNvCxnSpPr>
          <p:nvPr/>
        </p:nvCxnSpPr>
        <p:spPr>
          <a:xfrm rot="16200000" flipV="1">
            <a:off x="6230599" y="431168"/>
            <a:ext cx="531845" cy="1836807"/>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7A7BCDEC-B216-41D3-8EC9-5DE006328B3F}"/>
              </a:ext>
            </a:extLst>
          </p:cNvPr>
          <p:cNvSpPr txBox="1"/>
          <p:nvPr/>
        </p:nvSpPr>
        <p:spPr>
          <a:xfrm>
            <a:off x="3734031" y="6310508"/>
            <a:ext cx="2612887" cy="461665"/>
          </a:xfrm>
          <a:prstGeom prst="rect">
            <a:avLst/>
          </a:prstGeom>
          <a:noFill/>
        </p:spPr>
        <p:txBody>
          <a:bodyPr wrap="square" rtlCol="0">
            <a:spAutoFit/>
          </a:bodyPr>
          <a:lstStyle/>
          <a:p>
            <a:r>
              <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系统运行流程图</a:t>
            </a:r>
            <a:endParaRPr lang="zh-CN" altLang="en-US" sz="2400" b="1" dirty="0">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682F1F56-131D-4328-8395-75848CB15426}"/>
              </a:ext>
            </a:extLst>
          </p:cNvPr>
          <p:cNvSpPr txBox="1"/>
          <p:nvPr/>
        </p:nvSpPr>
        <p:spPr>
          <a:xfrm>
            <a:off x="-2459216" y="733391"/>
            <a:ext cx="2612887"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本系统整体采用</a:t>
            </a:r>
            <a:r>
              <a:rPr lang="en-US" altLang="zh-CN" dirty="0">
                <a:latin typeface="微软雅黑" panose="020B0503020204020204" pitchFamily="34" charset="-122"/>
                <a:ea typeface="微软雅黑" panose="020B0503020204020204" pitchFamily="34" charset="-122"/>
              </a:rPr>
              <a:t>Qt</a:t>
            </a:r>
            <a:r>
              <a:rPr lang="zh-CN" altLang="zh-CN" dirty="0">
                <a:latin typeface="微软雅黑" panose="020B0503020204020204" pitchFamily="34" charset="-122"/>
                <a:ea typeface="微软雅黑" panose="020B0503020204020204" pitchFamily="34" charset="-122"/>
              </a:rPr>
              <a:t>架构</a:t>
            </a:r>
            <a:r>
              <a:rPr lang="zh-CN" altLang="en-US" dirty="0">
                <a:latin typeface="+mn-ea"/>
                <a:ea typeface="+mn-ea"/>
              </a:rPr>
              <a:t>。</a:t>
            </a:r>
          </a:p>
        </p:txBody>
      </p:sp>
      <p:cxnSp>
        <p:nvCxnSpPr>
          <p:cNvPr id="56" name="直接箭头连接符 55">
            <a:extLst>
              <a:ext uri="{FF2B5EF4-FFF2-40B4-BE49-F238E27FC236}">
                <a16:creationId xmlns:a16="http://schemas.microsoft.com/office/drawing/2014/main" id="{39CB6EB3-2C63-4F71-9B0D-AE3D73B002CC}"/>
              </a:ext>
            </a:extLst>
          </p:cNvPr>
          <p:cNvCxnSpPr>
            <a:cxnSpLocks/>
            <a:endCxn id="15" idx="0"/>
          </p:cNvCxnSpPr>
          <p:nvPr/>
        </p:nvCxnSpPr>
        <p:spPr>
          <a:xfrm>
            <a:off x="4875916" y="1230324"/>
            <a:ext cx="0" cy="3024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66" name="组合 65">
            <a:extLst>
              <a:ext uri="{FF2B5EF4-FFF2-40B4-BE49-F238E27FC236}">
                <a16:creationId xmlns:a16="http://schemas.microsoft.com/office/drawing/2014/main" id="{91B2EC90-8EEF-4F24-98F6-C81F7D4E5B14}"/>
              </a:ext>
            </a:extLst>
          </p:cNvPr>
          <p:cNvGrpSpPr/>
          <p:nvPr/>
        </p:nvGrpSpPr>
        <p:grpSpPr>
          <a:xfrm>
            <a:off x="3252643" y="2474074"/>
            <a:ext cx="891880" cy="432806"/>
            <a:chOff x="4583057" y="2659436"/>
            <a:chExt cx="2014386" cy="539779"/>
          </a:xfrm>
        </p:grpSpPr>
        <p:sp>
          <p:nvSpPr>
            <p:cNvPr id="67" name="流程图: 过程 66">
              <a:extLst>
                <a:ext uri="{FF2B5EF4-FFF2-40B4-BE49-F238E27FC236}">
                  <a16:creationId xmlns:a16="http://schemas.microsoft.com/office/drawing/2014/main" id="{D5B30BF1-C4D3-4C59-9600-04FED588C5FE}"/>
                </a:ext>
              </a:extLst>
            </p:cNvPr>
            <p:cNvSpPr/>
            <p:nvPr/>
          </p:nvSpPr>
          <p:spPr>
            <a:xfrm>
              <a:off x="4634679" y="2659436"/>
              <a:ext cx="1900085" cy="530942"/>
            </a:xfrm>
            <a:prstGeom prst="flowChartProcess">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文本框 67">
              <a:extLst>
                <a:ext uri="{FF2B5EF4-FFF2-40B4-BE49-F238E27FC236}">
                  <a16:creationId xmlns:a16="http://schemas.microsoft.com/office/drawing/2014/main" id="{93BB5F81-C1D9-44C3-BBA4-0F8ECBFBEB39}"/>
                </a:ext>
              </a:extLst>
            </p:cNvPr>
            <p:cNvSpPr txBox="1"/>
            <p:nvPr/>
          </p:nvSpPr>
          <p:spPr>
            <a:xfrm>
              <a:off x="4583057" y="2738598"/>
              <a:ext cx="2014386" cy="460617"/>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维修员</a:t>
              </a:r>
            </a:p>
          </p:txBody>
        </p:sp>
      </p:grpSp>
      <p:grpSp>
        <p:nvGrpSpPr>
          <p:cNvPr id="69" name="组合 68">
            <a:extLst>
              <a:ext uri="{FF2B5EF4-FFF2-40B4-BE49-F238E27FC236}">
                <a16:creationId xmlns:a16="http://schemas.microsoft.com/office/drawing/2014/main" id="{88E91779-55B2-4A38-A3D9-2075567FC6AB}"/>
              </a:ext>
            </a:extLst>
          </p:cNvPr>
          <p:cNvGrpSpPr/>
          <p:nvPr/>
        </p:nvGrpSpPr>
        <p:grpSpPr>
          <a:xfrm>
            <a:off x="4429976" y="2474074"/>
            <a:ext cx="891880" cy="432806"/>
            <a:chOff x="4583057" y="2659436"/>
            <a:chExt cx="2014386" cy="539779"/>
          </a:xfrm>
        </p:grpSpPr>
        <p:sp>
          <p:nvSpPr>
            <p:cNvPr id="70" name="流程图: 过程 69">
              <a:extLst>
                <a:ext uri="{FF2B5EF4-FFF2-40B4-BE49-F238E27FC236}">
                  <a16:creationId xmlns:a16="http://schemas.microsoft.com/office/drawing/2014/main" id="{0268C558-ECFB-46B8-BB5A-CDF471B5D01E}"/>
                </a:ext>
              </a:extLst>
            </p:cNvPr>
            <p:cNvSpPr/>
            <p:nvPr/>
          </p:nvSpPr>
          <p:spPr>
            <a:xfrm>
              <a:off x="4634679" y="2659436"/>
              <a:ext cx="1900085" cy="530942"/>
            </a:xfrm>
            <a:prstGeom prst="flowChartProcess">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文本框 70">
              <a:extLst>
                <a:ext uri="{FF2B5EF4-FFF2-40B4-BE49-F238E27FC236}">
                  <a16:creationId xmlns:a16="http://schemas.microsoft.com/office/drawing/2014/main" id="{3D84ABC1-7D02-4FC6-88FD-06811B22DDAF}"/>
                </a:ext>
              </a:extLst>
            </p:cNvPr>
            <p:cNvSpPr txBox="1"/>
            <p:nvPr/>
          </p:nvSpPr>
          <p:spPr>
            <a:xfrm>
              <a:off x="4583057" y="2738598"/>
              <a:ext cx="2014386" cy="460617"/>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设计员</a:t>
              </a:r>
            </a:p>
          </p:txBody>
        </p:sp>
      </p:grpSp>
      <p:grpSp>
        <p:nvGrpSpPr>
          <p:cNvPr id="72" name="组合 71">
            <a:extLst>
              <a:ext uri="{FF2B5EF4-FFF2-40B4-BE49-F238E27FC236}">
                <a16:creationId xmlns:a16="http://schemas.microsoft.com/office/drawing/2014/main" id="{B5D260F1-0C81-43A9-AF2A-F99C6CD3ECF9}"/>
              </a:ext>
            </a:extLst>
          </p:cNvPr>
          <p:cNvGrpSpPr/>
          <p:nvPr/>
        </p:nvGrpSpPr>
        <p:grpSpPr>
          <a:xfrm>
            <a:off x="5596551" y="2485075"/>
            <a:ext cx="891880" cy="432806"/>
            <a:chOff x="4583057" y="2659436"/>
            <a:chExt cx="2014386" cy="539779"/>
          </a:xfrm>
        </p:grpSpPr>
        <p:sp>
          <p:nvSpPr>
            <p:cNvPr id="73" name="流程图: 过程 72">
              <a:extLst>
                <a:ext uri="{FF2B5EF4-FFF2-40B4-BE49-F238E27FC236}">
                  <a16:creationId xmlns:a16="http://schemas.microsoft.com/office/drawing/2014/main" id="{47EBEA33-1C50-4153-888E-01384A3193B7}"/>
                </a:ext>
              </a:extLst>
            </p:cNvPr>
            <p:cNvSpPr/>
            <p:nvPr/>
          </p:nvSpPr>
          <p:spPr>
            <a:xfrm>
              <a:off x="4634679" y="2659436"/>
              <a:ext cx="1900085" cy="530942"/>
            </a:xfrm>
            <a:prstGeom prst="flowChartProcess">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文本框 73">
              <a:extLst>
                <a:ext uri="{FF2B5EF4-FFF2-40B4-BE49-F238E27FC236}">
                  <a16:creationId xmlns:a16="http://schemas.microsoft.com/office/drawing/2014/main" id="{60ADD1B0-EBBB-4342-8EB5-B064B704992E}"/>
                </a:ext>
              </a:extLst>
            </p:cNvPr>
            <p:cNvSpPr txBox="1"/>
            <p:nvPr/>
          </p:nvSpPr>
          <p:spPr>
            <a:xfrm>
              <a:off x="4583057" y="2738598"/>
              <a:ext cx="2014386" cy="460617"/>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管理员</a:t>
              </a:r>
            </a:p>
          </p:txBody>
        </p:sp>
      </p:grpSp>
      <p:cxnSp>
        <p:nvCxnSpPr>
          <p:cNvPr id="84" name="直接箭头连接符 83">
            <a:extLst>
              <a:ext uri="{FF2B5EF4-FFF2-40B4-BE49-F238E27FC236}">
                <a16:creationId xmlns:a16="http://schemas.microsoft.com/office/drawing/2014/main" id="{5CBE0E71-EE39-4BF5-803A-13B621C840A0}"/>
              </a:ext>
            </a:extLst>
          </p:cNvPr>
          <p:cNvCxnSpPr>
            <a:stCxn id="15" idx="2"/>
            <a:endCxn id="70" idx="0"/>
          </p:cNvCxnSpPr>
          <p:nvPr/>
        </p:nvCxnSpPr>
        <p:spPr>
          <a:xfrm flipH="1">
            <a:off x="4873469" y="2056637"/>
            <a:ext cx="2447" cy="4174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6" name="连接符: 肘形 85">
            <a:extLst>
              <a:ext uri="{FF2B5EF4-FFF2-40B4-BE49-F238E27FC236}">
                <a16:creationId xmlns:a16="http://schemas.microsoft.com/office/drawing/2014/main" id="{717F1C69-C037-4E7B-A6C0-DB247F95096D}"/>
              </a:ext>
            </a:extLst>
          </p:cNvPr>
          <p:cNvCxnSpPr>
            <a:stCxn id="15" idx="2"/>
            <a:endCxn id="67" idx="0"/>
          </p:cNvCxnSpPr>
          <p:nvPr/>
        </p:nvCxnSpPr>
        <p:spPr>
          <a:xfrm rot="5400000">
            <a:off x="4077309" y="1675464"/>
            <a:ext cx="417435" cy="1179780"/>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88" name="连接符: 肘形 87">
            <a:extLst>
              <a:ext uri="{FF2B5EF4-FFF2-40B4-BE49-F238E27FC236}">
                <a16:creationId xmlns:a16="http://schemas.microsoft.com/office/drawing/2014/main" id="{E266D854-FD4B-415D-90BD-26FCA32A093E}"/>
              </a:ext>
            </a:extLst>
          </p:cNvPr>
          <p:cNvCxnSpPr>
            <a:stCxn id="15" idx="2"/>
            <a:endCxn id="73" idx="0"/>
          </p:cNvCxnSpPr>
          <p:nvPr/>
        </p:nvCxnSpPr>
        <p:spPr>
          <a:xfrm rot="16200000" flipH="1">
            <a:off x="5243762" y="1688791"/>
            <a:ext cx="428436" cy="1164128"/>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89" name="文本框 88">
            <a:extLst>
              <a:ext uri="{FF2B5EF4-FFF2-40B4-BE49-F238E27FC236}">
                <a16:creationId xmlns:a16="http://schemas.microsoft.com/office/drawing/2014/main" id="{5FEB6F83-F790-444F-B4E9-080EC007FBBF}"/>
              </a:ext>
            </a:extLst>
          </p:cNvPr>
          <p:cNvSpPr txBox="1"/>
          <p:nvPr/>
        </p:nvSpPr>
        <p:spPr>
          <a:xfrm>
            <a:off x="5959983" y="1459455"/>
            <a:ext cx="237983"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N</a:t>
            </a:r>
            <a:endParaRPr lang="zh-CN" altLang="en-US" dirty="0">
              <a:latin typeface="微软雅黑" panose="020B0503020204020204" pitchFamily="34" charset="-122"/>
              <a:ea typeface="微软雅黑" panose="020B0503020204020204" pitchFamily="34" charset="-122"/>
            </a:endParaRPr>
          </a:p>
        </p:txBody>
      </p:sp>
      <p:cxnSp>
        <p:nvCxnSpPr>
          <p:cNvPr id="91" name="连接符: 肘形 90">
            <a:extLst>
              <a:ext uri="{FF2B5EF4-FFF2-40B4-BE49-F238E27FC236}">
                <a16:creationId xmlns:a16="http://schemas.microsoft.com/office/drawing/2014/main" id="{90F19599-371D-4B65-9981-B083E86D2590}"/>
              </a:ext>
            </a:extLst>
          </p:cNvPr>
          <p:cNvCxnSpPr>
            <a:cxnSpLocks/>
            <a:stCxn id="74" idx="3"/>
            <a:endCxn id="40" idx="2"/>
          </p:cNvCxnSpPr>
          <p:nvPr/>
        </p:nvCxnSpPr>
        <p:spPr>
          <a:xfrm flipV="1">
            <a:off x="6488431" y="2025013"/>
            <a:ext cx="906634" cy="708202"/>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DB0DDC20-5999-47A4-ABC6-312591FB3705}"/>
              </a:ext>
            </a:extLst>
          </p:cNvPr>
          <p:cNvCxnSpPr>
            <a:cxnSpLocks/>
          </p:cNvCxnSpPr>
          <p:nvPr/>
        </p:nvCxnSpPr>
        <p:spPr>
          <a:xfrm>
            <a:off x="4892146" y="2917558"/>
            <a:ext cx="0" cy="56624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7" name="直接箭头连接符 106">
            <a:extLst>
              <a:ext uri="{FF2B5EF4-FFF2-40B4-BE49-F238E27FC236}">
                <a16:creationId xmlns:a16="http://schemas.microsoft.com/office/drawing/2014/main" id="{E33C405F-5783-4474-B18F-15D9CB58568D}"/>
              </a:ext>
            </a:extLst>
          </p:cNvPr>
          <p:cNvCxnSpPr>
            <a:cxnSpLocks/>
            <a:stCxn id="35" idx="1"/>
          </p:cNvCxnSpPr>
          <p:nvPr/>
        </p:nvCxnSpPr>
        <p:spPr>
          <a:xfrm flipH="1" flipV="1">
            <a:off x="1980119" y="4709018"/>
            <a:ext cx="1" cy="25645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9" name="连接符: 肘形 108">
            <a:extLst>
              <a:ext uri="{FF2B5EF4-FFF2-40B4-BE49-F238E27FC236}">
                <a16:creationId xmlns:a16="http://schemas.microsoft.com/office/drawing/2014/main" id="{F74645C6-9821-447B-BD57-C29A8339B471}"/>
              </a:ext>
            </a:extLst>
          </p:cNvPr>
          <p:cNvCxnSpPr>
            <a:cxnSpLocks/>
            <a:stCxn id="68" idx="1"/>
            <a:endCxn id="25" idx="0"/>
          </p:cNvCxnSpPr>
          <p:nvPr/>
        </p:nvCxnSpPr>
        <p:spPr>
          <a:xfrm rot="10800000" flipV="1">
            <a:off x="1980119" y="2722214"/>
            <a:ext cx="1272525" cy="1596506"/>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120" name="组合 119">
            <a:extLst>
              <a:ext uri="{FF2B5EF4-FFF2-40B4-BE49-F238E27FC236}">
                <a16:creationId xmlns:a16="http://schemas.microsoft.com/office/drawing/2014/main" id="{2660E45C-2E75-4777-BE00-F3494D2CB8DF}"/>
              </a:ext>
            </a:extLst>
          </p:cNvPr>
          <p:cNvGrpSpPr/>
          <p:nvPr/>
        </p:nvGrpSpPr>
        <p:grpSpPr>
          <a:xfrm>
            <a:off x="6943814" y="3375470"/>
            <a:ext cx="1419483" cy="664308"/>
            <a:chOff x="1270378" y="4965471"/>
            <a:chExt cx="1419483" cy="664308"/>
          </a:xfrm>
        </p:grpSpPr>
        <p:sp>
          <p:nvSpPr>
            <p:cNvPr id="121" name="流程图: 磁盘 120">
              <a:extLst>
                <a:ext uri="{FF2B5EF4-FFF2-40B4-BE49-F238E27FC236}">
                  <a16:creationId xmlns:a16="http://schemas.microsoft.com/office/drawing/2014/main" id="{149DB300-C163-4C56-A138-95EDCC1A0272}"/>
                </a:ext>
              </a:extLst>
            </p:cNvPr>
            <p:cNvSpPr/>
            <p:nvPr/>
          </p:nvSpPr>
          <p:spPr>
            <a:xfrm>
              <a:off x="1270378" y="4965471"/>
              <a:ext cx="1419483" cy="664308"/>
            </a:xfrm>
            <a:prstGeom prst="flowChartMagneticDisk">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2" name="文本框 121">
              <a:extLst>
                <a:ext uri="{FF2B5EF4-FFF2-40B4-BE49-F238E27FC236}">
                  <a16:creationId xmlns:a16="http://schemas.microsoft.com/office/drawing/2014/main" id="{E3BFADC3-57BF-4185-9D68-26CFE79CD8C1}"/>
                </a:ext>
              </a:extLst>
            </p:cNvPr>
            <p:cNvSpPr txBox="1"/>
            <p:nvPr/>
          </p:nvSpPr>
          <p:spPr>
            <a:xfrm>
              <a:off x="1500003" y="5195501"/>
              <a:ext cx="960232"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数据库</a:t>
              </a:r>
            </a:p>
          </p:txBody>
        </p:sp>
      </p:grpSp>
      <p:cxnSp>
        <p:nvCxnSpPr>
          <p:cNvPr id="126" name="直接箭头连接符 125">
            <a:extLst>
              <a:ext uri="{FF2B5EF4-FFF2-40B4-BE49-F238E27FC236}">
                <a16:creationId xmlns:a16="http://schemas.microsoft.com/office/drawing/2014/main" id="{A68007EE-7079-4E57-890F-29228A0152BB}"/>
              </a:ext>
            </a:extLst>
          </p:cNvPr>
          <p:cNvCxnSpPr>
            <a:cxnSpLocks/>
            <a:stCxn id="20" idx="3"/>
          </p:cNvCxnSpPr>
          <p:nvPr/>
        </p:nvCxnSpPr>
        <p:spPr>
          <a:xfrm flipV="1">
            <a:off x="5909264" y="3707626"/>
            <a:ext cx="1032483" cy="274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4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iterate type="lt">
                                    <p:tmPct val="0"/>
                                  </p:iterate>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2500"/>
                            </p:stCondLst>
                            <p:childTnLst>
                              <p:par>
                                <p:cTn id="27" presetID="26" presetClass="emph" presetSubtype="0" fill="hold" grpId="0" nodeType="afterEffect">
                                  <p:stCondLst>
                                    <p:cond delay="0"/>
                                  </p:stCondLst>
                                  <p:iterate type="lt">
                                    <p:tmPct val="0"/>
                                  </p:iterate>
                                  <p:childTnLst>
                                    <p:animEffect transition="out" filter="fade">
                                      <p:cBhvr>
                                        <p:cTn id="28" dur="500" tmFilter="0, 0; .2, .5; .8, .5; 1, 0"/>
                                        <p:tgtEl>
                                          <p:spTgt spid="7"/>
                                        </p:tgtEl>
                                      </p:cBhvr>
                                    </p:animEffect>
                                    <p:animScale>
                                      <p:cBhvr>
                                        <p:cTn id="29" dur="250" autoRev="1" fill="hold"/>
                                        <p:tgtEl>
                                          <p:spTgt spid="7"/>
                                        </p:tgtEl>
                                      </p:cBhvr>
                                      <p:by x="105000" y="105000"/>
                                    </p:animScale>
                                  </p:childTnLst>
                                </p:cTn>
                              </p:par>
                            </p:childTnLst>
                          </p:cTn>
                        </p:par>
                        <p:par>
                          <p:cTn id="30" fill="hold">
                            <p:stCondLst>
                              <p:cond delay="3000"/>
                            </p:stCondLst>
                            <p:childTnLst>
                              <p:par>
                                <p:cTn id="31" presetID="2" presetClass="entr" presetSubtype="8"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additive="base">
                                        <p:cTn id="33" dur="500" fill="hold"/>
                                        <p:tgtEl>
                                          <p:spTgt spid="8"/>
                                        </p:tgtEl>
                                        <p:attrNameLst>
                                          <p:attrName>ppt_x</p:attrName>
                                        </p:attrNameLst>
                                      </p:cBhvr>
                                      <p:tavLst>
                                        <p:tav tm="0">
                                          <p:val>
                                            <p:strVal val="0-#ppt_w/2"/>
                                          </p:val>
                                        </p:tav>
                                        <p:tav tm="100000">
                                          <p:val>
                                            <p:strVal val="#ppt_x"/>
                                          </p:val>
                                        </p:tav>
                                      </p:tavLst>
                                    </p:anim>
                                    <p:anim calcmode="lin" valueType="num">
                                      <p:cBhvr additive="base">
                                        <p:cTn id="34" dur="500" fill="hold"/>
                                        <p:tgtEl>
                                          <p:spTgt spid="8"/>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2" presetClass="entr" presetSubtype="8" fill="hold" grpId="1" nodeType="afterEffect">
                                  <p:stCondLst>
                                    <p:cond delay="0"/>
                                  </p:stCondLst>
                                  <p:iterate type="lt">
                                    <p:tmPct val="0"/>
                                  </p:iterate>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par>
                          <p:cTn id="39" fill="hold">
                            <p:stCondLst>
                              <p:cond delay="4000"/>
                            </p:stCondLst>
                            <p:childTnLst>
                              <p:par>
                                <p:cTn id="40" presetID="26" presetClass="emph" presetSubtype="0" fill="hold" grpId="0" nodeType="afterEffect">
                                  <p:stCondLst>
                                    <p:cond delay="0"/>
                                  </p:stCondLst>
                                  <p:iterate type="lt">
                                    <p:tmPct val="0"/>
                                  </p:iterate>
                                  <p:childTnLst>
                                    <p:animEffect transition="out" filter="fade">
                                      <p:cBhvr>
                                        <p:cTn id="41" dur="500" tmFilter="0, 0; .2, .5; .8, .5; 1, 0"/>
                                        <p:tgtEl>
                                          <p:spTgt spid="9"/>
                                        </p:tgtEl>
                                      </p:cBhvr>
                                    </p:animEffect>
                                    <p:animScale>
                                      <p:cBhvr>
                                        <p:cTn id="42" dur="250" autoRev="1" fill="hold"/>
                                        <p:tgtEl>
                                          <p:spTgt spid="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animBg="1"/>
      <p:bldP spid="7" grpId="0"/>
      <p:bldP spid="7" grpId="1"/>
      <p:bldP spid="8" grpId="0" animBg="1"/>
      <p:bldP spid="9" grpId="0"/>
      <p:bldP spid="9"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右箭头 28">
            <a:extLst>
              <a:ext uri="{FF2B5EF4-FFF2-40B4-BE49-F238E27FC236}">
                <a16:creationId xmlns:a16="http://schemas.microsoft.com/office/drawing/2014/main" id="{E93EA213-4BD0-4158-96E8-041DDFFEA46A}"/>
              </a:ext>
            </a:extLst>
          </p:cNvPr>
          <p:cNvSpPr/>
          <p:nvPr/>
        </p:nvSpPr>
        <p:spPr>
          <a:xfrm>
            <a:off x="457200"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 name="文本框 4">
            <a:extLst>
              <a:ext uri="{FF2B5EF4-FFF2-40B4-BE49-F238E27FC236}">
                <a16:creationId xmlns:a16="http://schemas.microsoft.com/office/drawing/2014/main" id="{9B849C1B-BC94-4969-AEBE-3F0AF48E5D53}"/>
              </a:ext>
            </a:extLst>
          </p:cNvPr>
          <p:cNvSpPr txBox="1">
            <a:spLocks noChangeArrowheads="1"/>
          </p:cNvSpPr>
          <p:nvPr/>
        </p:nvSpPr>
        <p:spPr bwMode="auto">
          <a:xfrm>
            <a:off x="801688"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系统总体设计</a:t>
            </a:r>
          </a:p>
        </p:txBody>
      </p:sp>
      <p:sp>
        <p:nvSpPr>
          <p:cNvPr id="6" name="右箭头 28">
            <a:extLst>
              <a:ext uri="{FF2B5EF4-FFF2-40B4-BE49-F238E27FC236}">
                <a16:creationId xmlns:a16="http://schemas.microsoft.com/office/drawing/2014/main" id="{4125A76F-BB3F-4EA9-9AE8-35CD51112D3C}"/>
              </a:ext>
            </a:extLst>
          </p:cNvPr>
          <p:cNvSpPr/>
          <p:nvPr/>
        </p:nvSpPr>
        <p:spPr>
          <a:xfrm>
            <a:off x="3491333"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7" name="文本框 6">
            <a:extLst>
              <a:ext uri="{FF2B5EF4-FFF2-40B4-BE49-F238E27FC236}">
                <a16:creationId xmlns:a16="http://schemas.microsoft.com/office/drawing/2014/main" id="{0258AF86-6641-482E-8E42-31CE3592FEC0}"/>
              </a:ext>
            </a:extLst>
          </p:cNvPr>
          <p:cNvSpPr txBox="1">
            <a:spLocks noChangeArrowheads="1"/>
          </p:cNvSpPr>
          <p:nvPr/>
        </p:nvSpPr>
        <p:spPr bwMode="auto">
          <a:xfrm>
            <a:off x="3845850"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开发环境</a:t>
            </a:r>
          </a:p>
        </p:txBody>
      </p:sp>
      <p:sp>
        <p:nvSpPr>
          <p:cNvPr id="9" name="Freeform: Shape 13">
            <a:extLst>
              <a:ext uri="{FF2B5EF4-FFF2-40B4-BE49-F238E27FC236}">
                <a16:creationId xmlns:a16="http://schemas.microsoft.com/office/drawing/2014/main" id="{2D867513-AB25-49BE-8F86-D6A29C2F3008}"/>
              </a:ext>
            </a:extLst>
          </p:cNvPr>
          <p:cNvSpPr/>
          <p:nvPr/>
        </p:nvSpPr>
        <p:spPr>
          <a:xfrm rot="2561600">
            <a:off x="5178100" y="4985208"/>
            <a:ext cx="600655" cy="87095"/>
          </a:xfrm>
          <a:custGeom>
            <a:avLst/>
            <a:gdLst/>
            <a:ahLst/>
            <a:cxnLst/>
            <a:rect l="0" t="0" r="0" b="0"/>
            <a:pathLst>
              <a:path>
                <a:moveTo>
                  <a:pt x="0" y="28828"/>
                </a:moveTo>
                <a:lnTo>
                  <a:pt x="397630"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nchor="ctr"/>
          <a:lstStyle/>
          <a:p>
            <a:pPr algn="ctr"/>
            <a:endParaRPr/>
          </a:p>
        </p:txBody>
      </p:sp>
      <p:sp>
        <p:nvSpPr>
          <p:cNvPr id="10" name="Freeform: Shape 15">
            <a:extLst>
              <a:ext uri="{FF2B5EF4-FFF2-40B4-BE49-F238E27FC236}">
                <a16:creationId xmlns:a16="http://schemas.microsoft.com/office/drawing/2014/main" id="{4239F334-314F-49B8-AA49-B7386337FD8B}"/>
              </a:ext>
            </a:extLst>
          </p:cNvPr>
          <p:cNvSpPr/>
          <p:nvPr/>
        </p:nvSpPr>
        <p:spPr>
          <a:xfrm rot="16200000">
            <a:off x="4419449" y="2872474"/>
            <a:ext cx="600625" cy="87095"/>
          </a:xfrm>
          <a:custGeom>
            <a:avLst/>
            <a:gdLst/>
            <a:ahLst/>
            <a:cxnLst/>
            <a:rect l="0" t="0" r="0" b="0"/>
            <a:pathLst>
              <a:path>
                <a:moveTo>
                  <a:pt x="0" y="28828"/>
                </a:moveTo>
                <a:lnTo>
                  <a:pt x="397611"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nchor="ctr"/>
          <a:lstStyle/>
          <a:p>
            <a:pPr algn="ctr"/>
            <a:endParaRPr/>
          </a:p>
        </p:txBody>
      </p:sp>
      <p:sp>
        <p:nvSpPr>
          <p:cNvPr id="11" name="Freeform: Shape 17">
            <a:extLst>
              <a:ext uri="{FF2B5EF4-FFF2-40B4-BE49-F238E27FC236}">
                <a16:creationId xmlns:a16="http://schemas.microsoft.com/office/drawing/2014/main" id="{BF6766EA-1D68-43FC-9B8D-555193C684E5}"/>
              </a:ext>
            </a:extLst>
          </p:cNvPr>
          <p:cNvSpPr/>
          <p:nvPr/>
        </p:nvSpPr>
        <p:spPr>
          <a:xfrm>
            <a:off x="4115798" y="1673544"/>
            <a:ext cx="1140331" cy="1140455"/>
          </a:xfrm>
          <a:custGeom>
            <a:avLst/>
            <a:gdLst>
              <a:gd name="connsiteX0" fmla="*/ 0 w 754893"/>
              <a:gd name="connsiteY0" fmla="*/ 377488 h 754976"/>
              <a:gd name="connsiteX1" fmla="*/ 377447 w 754893"/>
              <a:gd name="connsiteY1" fmla="*/ 0 h 754976"/>
              <a:gd name="connsiteX2" fmla="*/ 754894 w 754893"/>
              <a:gd name="connsiteY2" fmla="*/ 377488 h 754976"/>
              <a:gd name="connsiteX3" fmla="*/ 377447 w 754893"/>
              <a:gd name="connsiteY3" fmla="*/ 754976 h 754976"/>
              <a:gd name="connsiteX4" fmla="*/ 0 w 754893"/>
              <a:gd name="connsiteY4" fmla="*/ 377488 h 75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976">
                <a:moveTo>
                  <a:pt x="0" y="377488"/>
                </a:moveTo>
                <a:cubicBezTo>
                  <a:pt x="0" y="169007"/>
                  <a:pt x="168989" y="0"/>
                  <a:pt x="377447" y="0"/>
                </a:cubicBezTo>
                <a:cubicBezTo>
                  <a:pt x="585905" y="0"/>
                  <a:pt x="754894" y="169007"/>
                  <a:pt x="754894" y="377488"/>
                </a:cubicBezTo>
                <a:cubicBezTo>
                  <a:pt x="754894" y="585969"/>
                  <a:pt x="585905" y="754976"/>
                  <a:pt x="377447" y="754976"/>
                </a:cubicBezTo>
                <a:cubicBezTo>
                  <a:pt x="168989" y="754976"/>
                  <a:pt x="0" y="585969"/>
                  <a:pt x="0" y="377488"/>
                </a:cubicBezTo>
                <a:close/>
              </a:path>
            </a:pathLst>
          </a:custGeom>
          <a:solidFill>
            <a:schemeClr val="accent1"/>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19443" tIns="119455" rIns="119443" bIns="119455" anchor="ctr" anchorCtr="0">
            <a:normAutofit/>
          </a:bodyPr>
          <a:lstStyle/>
          <a:p>
            <a:pPr algn="ctr" defTabSz="622252"/>
            <a:r>
              <a:rPr lang="en-US" altLang="zh-CN" sz="4000" b="1" dirty="0"/>
              <a:t>1</a:t>
            </a:r>
            <a:endParaRPr lang="en-US" sz="4000" b="1" dirty="0"/>
          </a:p>
        </p:txBody>
      </p:sp>
      <p:sp>
        <p:nvSpPr>
          <p:cNvPr id="13" name="Freeform: Shape 18">
            <a:extLst>
              <a:ext uri="{FF2B5EF4-FFF2-40B4-BE49-F238E27FC236}">
                <a16:creationId xmlns:a16="http://schemas.microsoft.com/office/drawing/2014/main" id="{4FD0EE27-9109-4F98-BE21-78A615B69F8B}"/>
              </a:ext>
            </a:extLst>
          </p:cNvPr>
          <p:cNvSpPr/>
          <p:nvPr/>
        </p:nvSpPr>
        <p:spPr>
          <a:xfrm>
            <a:off x="6063246" y="3305646"/>
            <a:ext cx="1140331" cy="1140331"/>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chemeClr val="accent2"/>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19443" tIns="119443" rIns="119443" bIns="119443" anchor="ctr" anchorCtr="0">
            <a:normAutofit/>
          </a:bodyPr>
          <a:lstStyle/>
          <a:p>
            <a:pPr algn="ctr" defTabSz="622252"/>
            <a:r>
              <a:rPr lang="en-US" altLang="zh-CN" sz="4000" b="1" dirty="0"/>
              <a:t>2</a:t>
            </a:r>
            <a:endParaRPr lang="en-US" sz="4000" b="1" dirty="0"/>
          </a:p>
        </p:txBody>
      </p:sp>
      <p:sp>
        <p:nvSpPr>
          <p:cNvPr id="14" name="Freeform: Shape 26">
            <a:extLst>
              <a:ext uri="{FF2B5EF4-FFF2-40B4-BE49-F238E27FC236}">
                <a16:creationId xmlns:a16="http://schemas.microsoft.com/office/drawing/2014/main" id="{CEB08744-C643-4376-8554-F709C33B4D3E}"/>
              </a:ext>
            </a:extLst>
          </p:cNvPr>
          <p:cNvSpPr/>
          <p:nvPr/>
        </p:nvSpPr>
        <p:spPr>
          <a:xfrm>
            <a:off x="5507781" y="5026051"/>
            <a:ext cx="1140331" cy="1140331"/>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chemeClr val="accent3"/>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19443" tIns="119443" rIns="119443" bIns="119443" anchor="ctr" anchorCtr="0">
            <a:normAutofit/>
          </a:bodyPr>
          <a:lstStyle/>
          <a:p>
            <a:pPr algn="ctr" defTabSz="622252"/>
            <a:r>
              <a:rPr lang="en-US" altLang="zh-CN" sz="4000" b="1" dirty="0"/>
              <a:t>3</a:t>
            </a:r>
            <a:endParaRPr lang="en-US" sz="4000" b="1" dirty="0"/>
          </a:p>
        </p:txBody>
      </p:sp>
      <p:cxnSp>
        <p:nvCxnSpPr>
          <p:cNvPr id="15" name="Straight Connector 6">
            <a:extLst>
              <a:ext uri="{FF2B5EF4-FFF2-40B4-BE49-F238E27FC236}">
                <a16:creationId xmlns:a16="http://schemas.microsoft.com/office/drawing/2014/main" id="{7CFCCBEA-67A1-413E-96ED-18BEBFEAD375}"/>
              </a:ext>
            </a:extLst>
          </p:cNvPr>
          <p:cNvCxnSpPr>
            <a:cxnSpLocks/>
          </p:cNvCxnSpPr>
          <p:nvPr/>
        </p:nvCxnSpPr>
        <p:spPr>
          <a:xfrm>
            <a:off x="5261774" y="2212676"/>
            <a:ext cx="2486303" cy="3"/>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7">
            <a:extLst>
              <a:ext uri="{FF2B5EF4-FFF2-40B4-BE49-F238E27FC236}">
                <a16:creationId xmlns:a16="http://schemas.microsoft.com/office/drawing/2014/main" id="{97431EFE-70A2-4382-B12D-3F5AC6B2376C}"/>
              </a:ext>
            </a:extLst>
          </p:cNvPr>
          <p:cNvCxnSpPr>
            <a:cxnSpLocks/>
          </p:cNvCxnSpPr>
          <p:nvPr/>
        </p:nvCxnSpPr>
        <p:spPr>
          <a:xfrm>
            <a:off x="7168291" y="3949276"/>
            <a:ext cx="1851422" cy="150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8">
            <a:extLst>
              <a:ext uri="{FF2B5EF4-FFF2-40B4-BE49-F238E27FC236}">
                <a16:creationId xmlns:a16="http://schemas.microsoft.com/office/drawing/2014/main" id="{80E324C2-8801-4860-A019-7D18129ABAA9}"/>
              </a:ext>
            </a:extLst>
          </p:cNvPr>
          <p:cNvCxnSpPr>
            <a:cxnSpLocks/>
          </p:cNvCxnSpPr>
          <p:nvPr/>
        </p:nvCxnSpPr>
        <p:spPr>
          <a:xfrm>
            <a:off x="6633412" y="5780495"/>
            <a:ext cx="1915784"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Rectangle 27">
            <a:extLst>
              <a:ext uri="{FF2B5EF4-FFF2-40B4-BE49-F238E27FC236}">
                <a16:creationId xmlns:a16="http://schemas.microsoft.com/office/drawing/2014/main" id="{5666797C-E93D-4C9D-A0F6-2E55A34B6211}"/>
              </a:ext>
            </a:extLst>
          </p:cNvPr>
          <p:cNvSpPr/>
          <p:nvPr/>
        </p:nvSpPr>
        <p:spPr>
          <a:xfrm>
            <a:off x="7203577" y="3612221"/>
            <a:ext cx="1599257" cy="338555"/>
          </a:xfrm>
          <a:prstGeom prst="rect">
            <a:avLst/>
          </a:prstGeom>
        </p:spPr>
        <p:txBody>
          <a:bodyPr wrap="none" lIns="216000" anchor="ctr" anchorCtr="0">
            <a:noAutofit/>
          </a:bodyPr>
          <a:lstStyle/>
          <a:p>
            <a:r>
              <a:rPr lang="en-US" altLang="zh-CN" sz="2000" b="1" dirty="0">
                <a:solidFill>
                  <a:schemeClr val="accent2"/>
                </a:solidFill>
                <a:latin typeface="微软雅黑" panose="020B0503020204020204" pitchFamily="34" charset="-122"/>
                <a:ea typeface="微软雅黑" panose="020B0503020204020204" pitchFamily="34" charset="-122"/>
              </a:rPr>
              <a:t>Unity</a:t>
            </a:r>
            <a:endParaRPr lang="zh-CN" altLang="en-US" sz="2000" b="1" dirty="0">
              <a:solidFill>
                <a:schemeClr val="accent2"/>
              </a:solidFill>
              <a:latin typeface="微软雅黑" panose="020B0503020204020204" pitchFamily="34" charset="-122"/>
              <a:ea typeface="微软雅黑" panose="020B0503020204020204" pitchFamily="34" charset="-122"/>
            </a:endParaRPr>
          </a:p>
        </p:txBody>
      </p:sp>
      <p:sp>
        <p:nvSpPr>
          <p:cNvPr id="20" name="Rectangle 29">
            <a:extLst>
              <a:ext uri="{FF2B5EF4-FFF2-40B4-BE49-F238E27FC236}">
                <a16:creationId xmlns:a16="http://schemas.microsoft.com/office/drawing/2014/main" id="{DDEE750E-0E6E-4506-BE8C-4DFCC25B1862}"/>
              </a:ext>
            </a:extLst>
          </p:cNvPr>
          <p:cNvSpPr/>
          <p:nvPr/>
        </p:nvSpPr>
        <p:spPr>
          <a:xfrm>
            <a:off x="6884276" y="5441940"/>
            <a:ext cx="1599257" cy="338555"/>
          </a:xfrm>
          <a:prstGeom prst="rect">
            <a:avLst/>
          </a:prstGeom>
        </p:spPr>
        <p:txBody>
          <a:bodyPr wrap="none" lIns="216000" anchor="ctr" anchorCtr="0">
            <a:noAutofit/>
          </a:bodyPr>
          <a:lstStyle/>
          <a:p>
            <a:r>
              <a:rPr lang="en-US" altLang="zh-CN" sz="2000" b="1" dirty="0">
                <a:solidFill>
                  <a:schemeClr val="accent3"/>
                </a:solidFill>
                <a:latin typeface="微软雅黑" panose="020B0503020204020204" pitchFamily="34" charset="-122"/>
                <a:ea typeface="微软雅黑" panose="020B0503020204020204" pitchFamily="34" charset="-122"/>
              </a:rPr>
              <a:t>Vuforia</a:t>
            </a:r>
            <a:endParaRPr lang="zh-CN" altLang="en-US" sz="2000" b="1" dirty="0">
              <a:solidFill>
                <a:schemeClr val="accent3"/>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FBB2E105-5FE3-4AEC-857D-EA0DC7F843B9}"/>
              </a:ext>
            </a:extLst>
          </p:cNvPr>
          <p:cNvSpPr txBox="1"/>
          <p:nvPr/>
        </p:nvSpPr>
        <p:spPr>
          <a:xfrm>
            <a:off x="421597" y="755342"/>
            <a:ext cx="4672275" cy="2369880"/>
          </a:xfrm>
          <a:prstGeom prst="rect">
            <a:avLst/>
          </a:prstGeom>
          <a:noFill/>
        </p:spPr>
        <p:txBody>
          <a:bodyPr wrap="square" rtlCol="0">
            <a:spAutoFit/>
          </a:bodyPr>
          <a:lstStyle/>
          <a:p>
            <a:pPr algn="just">
              <a:lnSpc>
                <a:spcPct val="125000"/>
              </a:lnSpc>
            </a:pP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开发环境</a:t>
            </a:r>
            <a:r>
              <a:rPr lang="zh-CN" altLang="en-US" sz="2400" b="1" kern="100" dirty="0">
                <a:latin typeface="+mn-ea"/>
                <a:ea typeface="+mn-ea"/>
                <a:cs typeface="Times New Roman" panose="02020603050405020304" pitchFamily="18" charset="0"/>
              </a:rPr>
              <a:t>：</a:t>
            </a:r>
            <a:endParaRPr lang="en-US" altLang="zh-CN" sz="2400" b="1" kern="100" dirty="0">
              <a:latin typeface="+mn-ea"/>
              <a:ea typeface="+mn-ea"/>
              <a:cs typeface="Times New Roman" panose="02020603050405020304" pitchFamily="18" charset="0"/>
            </a:endParaRPr>
          </a:p>
          <a:p>
            <a:pPr algn="just">
              <a:lnSpc>
                <a:spcPct val="125000"/>
              </a:lnSpc>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硬件：</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2.4GHz</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处理器，</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8+GB</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内存，</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500+GB</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硬盘</a:t>
            </a:r>
          </a:p>
          <a:p>
            <a:pPr algn="just">
              <a:lnSpc>
                <a:spcPct val="125000"/>
              </a:lnSpc>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操作系统：</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win10</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25000"/>
              </a:lnSpc>
            </a:pP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数据库：</a:t>
            </a:r>
            <a:r>
              <a:rPr lang="en-US" altLang="zh-CN" sz="2000" kern="100" dirty="0" err="1">
                <a:latin typeface="微软雅黑" panose="020B0503020204020204" pitchFamily="34" charset="-122"/>
                <a:ea typeface="微软雅黑" panose="020B0503020204020204" pitchFamily="34" charset="-122"/>
                <a:cs typeface="Times New Roman" panose="02020603050405020304" pitchFamily="18" charset="0"/>
              </a:rPr>
              <a:t>mysql</a:t>
            </a:r>
            <a:endPar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sp>
        <p:nvSpPr>
          <p:cNvPr id="22" name="Rectangle 27">
            <a:extLst>
              <a:ext uri="{FF2B5EF4-FFF2-40B4-BE49-F238E27FC236}">
                <a16:creationId xmlns:a16="http://schemas.microsoft.com/office/drawing/2014/main" id="{78B7BDC5-4B36-441C-ADF3-F51C094EC723}"/>
              </a:ext>
            </a:extLst>
          </p:cNvPr>
          <p:cNvSpPr/>
          <p:nvPr/>
        </p:nvSpPr>
        <p:spPr>
          <a:xfrm>
            <a:off x="5092090" y="1862350"/>
            <a:ext cx="1599257" cy="338555"/>
          </a:xfrm>
          <a:prstGeom prst="rect">
            <a:avLst/>
          </a:prstGeom>
        </p:spPr>
        <p:txBody>
          <a:bodyPr wrap="none" lIns="216000" anchor="ctr" anchorCtr="0">
            <a:noAutofit/>
          </a:bodyPr>
          <a:lstStyle/>
          <a:p>
            <a:r>
              <a:rPr lang="en-US" altLang="zh-CN" sz="2000" b="1" dirty="0">
                <a:solidFill>
                  <a:schemeClr val="accent1"/>
                </a:solidFill>
                <a:latin typeface="微软雅黑" panose="020B0503020204020204" pitchFamily="34" charset="-122"/>
                <a:ea typeface="微软雅黑" panose="020B0503020204020204" pitchFamily="34" charset="-122"/>
              </a:rPr>
              <a:t>Visual Studio 2019</a:t>
            </a:r>
            <a:r>
              <a:rPr lang="zh-CN" altLang="en-US" sz="2000" b="1" dirty="0">
                <a:solidFill>
                  <a:schemeClr val="accent1"/>
                </a:solidFill>
                <a:latin typeface="微软雅黑" panose="020B0503020204020204" pitchFamily="34" charset="-122"/>
                <a:ea typeface="微软雅黑" panose="020B0503020204020204" pitchFamily="34" charset="-122"/>
              </a:rPr>
              <a:t> </a:t>
            </a:r>
          </a:p>
        </p:txBody>
      </p:sp>
      <p:sp>
        <p:nvSpPr>
          <p:cNvPr id="23" name="Freeform: Shape 13">
            <a:extLst>
              <a:ext uri="{FF2B5EF4-FFF2-40B4-BE49-F238E27FC236}">
                <a16:creationId xmlns:a16="http://schemas.microsoft.com/office/drawing/2014/main" id="{CB7BF4C6-46B7-45FD-B978-B6E55A0113F8}"/>
              </a:ext>
            </a:extLst>
          </p:cNvPr>
          <p:cNvSpPr/>
          <p:nvPr/>
        </p:nvSpPr>
        <p:spPr>
          <a:xfrm rot="8367667">
            <a:off x="3656298" y="4929162"/>
            <a:ext cx="600655" cy="87095"/>
          </a:xfrm>
          <a:custGeom>
            <a:avLst/>
            <a:gdLst/>
            <a:ahLst/>
            <a:cxnLst/>
            <a:rect l="0" t="0" r="0" b="0"/>
            <a:pathLst>
              <a:path>
                <a:moveTo>
                  <a:pt x="0" y="28828"/>
                </a:moveTo>
                <a:lnTo>
                  <a:pt x="397630"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nchor="ctr"/>
          <a:lstStyle/>
          <a:p>
            <a:pPr algn="ctr"/>
            <a:endParaRPr/>
          </a:p>
        </p:txBody>
      </p:sp>
      <p:sp>
        <p:nvSpPr>
          <p:cNvPr id="24" name="Freeform: Shape 26">
            <a:extLst>
              <a:ext uri="{FF2B5EF4-FFF2-40B4-BE49-F238E27FC236}">
                <a16:creationId xmlns:a16="http://schemas.microsoft.com/office/drawing/2014/main" id="{6F2DB44A-E580-4EFD-95FE-8F706B8FFF48}"/>
              </a:ext>
            </a:extLst>
          </p:cNvPr>
          <p:cNvSpPr/>
          <p:nvPr/>
        </p:nvSpPr>
        <p:spPr>
          <a:xfrm>
            <a:off x="2794516" y="5021960"/>
            <a:ext cx="1140331" cy="1140331"/>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chemeClr val="accent3"/>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19443" tIns="119443" rIns="119443" bIns="119443" anchor="ctr" anchorCtr="0">
            <a:normAutofit/>
          </a:bodyPr>
          <a:lstStyle/>
          <a:p>
            <a:pPr algn="ctr" defTabSz="622252"/>
            <a:r>
              <a:rPr lang="en-US" altLang="zh-CN" sz="4000" b="1" dirty="0"/>
              <a:t>4</a:t>
            </a:r>
            <a:endParaRPr lang="en-US" sz="4000" b="1" dirty="0"/>
          </a:p>
        </p:txBody>
      </p:sp>
      <p:sp>
        <p:nvSpPr>
          <p:cNvPr id="25" name="Freeform: Shape 14">
            <a:extLst>
              <a:ext uri="{FF2B5EF4-FFF2-40B4-BE49-F238E27FC236}">
                <a16:creationId xmlns:a16="http://schemas.microsoft.com/office/drawing/2014/main" id="{74D077BA-4C92-4D8B-ACEC-A476BBD3072A}"/>
              </a:ext>
            </a:extLst>
          </p:cNvPr>
          <p:cNvSpPr/>
          <p:nvPr/>
        </p:nvSpPr>
        <p:spPr>
          <a:xfrm flipH="1">
            <a:off x="3343787" y="3837437"/>
            <a:ext cx="667540" cy="87095"/>
          </a:xfrm>
          <a:custGeom>
            <a:avLst/>
            <a:gdLst/>
            <a:ahLst/>
            <a:cxnLst/>
            <a:rect l="0" t="0" r="0" b="0"/>
            <a:pathLst>
              <a:path>
                <a:moveTo>
                  <a:pt x="0" y="28828"/>
                </a:moveTo>
                <a:lnTo>
                  <a:pt x="441908"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nchor="ctr"/>
          <a:lstStyle/>
          <a:p>
            <a:pPr algn="ctr"/>
            <a:endParaRPr/>
          </a:p>
        </p:txBody>
      </p:sp>
      <p:cxnSp>
        <p:nvCxnSpPr>
          <p:cNvPr id="26" name="Straight Connector 8">
            <a:extLst>
              <a:ext uri="{FF2B5EF4-FFF2-40B4-BE49-F238E27FC236}">
                <a16:creationId xmlns:a16="http://schemas.microsoft.com/office/drawing/2014/main" id="{0FC1A1D5-7E6E-467C-9BD2-6B6EE2CD0434}"/>
              </a:ext>
            </a:extLst>
          </p:cNvPr>
          <p:cNvCxnSpPr>
            <a:cxnSpLocks/>
          </p:cNvCxnSpPr>
          <p:nvPr/>
        </p:nvCxnSpPr>
        <p:spPr>
          <a:xfrm>
            <a:off x="820390" y="5780495"/>
            <a:ext cx="1993657"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7" name="Rectangle 29">
            <a:extLst>
              <a:ext uri="{FF2B5EF4-FFF2-40B4-BE49-F238E27FC236}">
                <a16:creationId xmlns:a16="http://schemas.microsoft.com/office/drawing/2014/main" id="{144C8FA7-6B24-485E-A733-69A43A40FFEA}"/>
              </a:ext>
            </a:extLst>
          </p:cNvPr>
          <p:cNvSpPr/>
          <p:nvPr/>
        </p:nvSpPr>
        <p:spPr>
          <a:xfrm>
            <a:off x="806454" y="5422848"/>
            <a:ext cx="1599257" cy="338555"/>
          </a:xfrm>
          <a:prstGeom prst="rect">
            <a:avLst/>
          </a:prstGeom>
        </p:spPr>
        <p:txBody>
          <a:bodyPr wrap="none" lIns="216000" anchor="ctr" anchorCtr="0">
            <a:noAutofit/>
          </a:bodyPr>
          <a:lstStyle/>
          <a:p>
            <a:r>
              <a:rPr lang="en-US" altLang="zh-CN" sz="2000" b="1" dirty="0">
                <a:solidFill>
                  <a:schemeClr val="accent3"/>
                </a:solidFill>
                <a:latin typeface="微软雅黑" panose="020B0503020204020204" pitchFamily="34" charset="-122"/>
                <a:ea typeface="微软雅黑" panose="020B0503020204020204" pitchFamily="34" charset="-122"/>
              </a:rPr>
              <a:t>OpenCV</a:t>
            </a:r>
            <a:endParaRPr lang="zh-CN" altLang="en-US" sz="2000" b="1" dirty="0">
              <a:solidFill>
                <a:schemeClr val="accent3"/>
              </a:solidFill>
              <a:latin typeface="微软雅黑" panose="020B0503020204020204" pitchFamily="34" charset="-122"/>
              <a:ea typeface="微软雅黑" panose="020B0503020204020204" pitchFamily="34" charset="-122"/>
            </a:endParaRPr>
          </a:p>
        </p:txBody>
      </p:sp>
      <p:sp>
        <p:nvSpPr>
          <p:cNvPr id="28" name="Freeform: Shape 18">
            <a:extLst>
              <a:ext uri="{FF2B5EF4-FFF2-40B4-BE49-F238E27FC236}">
                <a16:creationId xmlns:a16="http://schemas.microsoft.com/office/drawing/2014/main" id="{E785F1AE-CC24-4C41-B9EC-D433117B0EE1}"/>
              </a:ext>
            </a:extLst>
          </p:cNvPr>
          <p:cNvSpPr/>
          <p:nvPr/>
        </p:nvSpPr>
        <p:spPr>
          <a:xfrm flipH="1">
            <a:off x="2172918" y="3293646"/>
            <a:ext cx="1140331" cy="1140331"/>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chemeClr val="accent2"/>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19443" tIns="119443" rIns="119443" bIns="119443" anchor="ctr" anchorCtr="0">
            <a:normAutofit/>
          </a:bodyPr>
          <a:lstStyle/>
          <a:p>
            <a:pPr algn="ctr" defTabSz="622252"/>
            <a:r>
              <a:rPr lang="en-US" altLang="zh-CN" sz="4000" b="1" dirty="0"/>
              <a:t>5</a:t>
            </a:r>
            <a:endParaRPr lang="en-US" sz="4000" b="1" dirty="0"/>
          </a:p>
        </p:txBody>
      </p:sp>
      <p:cxnSp>
        <p:nvCxnSpPr>
          <p:cNvPr id="29" name="Straight Connector 7">
            <a:extLst>
              <a:ext uri="{FF2B5EF4-FFF2-40B4-BE49-F238E27FC236}">
                <a16:creationId xmlns:a16="http://schemas.microsoft.com/office/drawing/2014/main" id="{1BEFE35B-8F49-454A-95D7-A93D3C659FDE}"/>
              </a:ext>
            </a:extLst>
          </p:cNvPr>
          <p:cNvCxnSpPr>
            <a:cxnSpLocks/>
          </p:cNvCxnSpPr>
          <p:nvPr/>
        </p:nvCxnSpPr>
        <p:spPr>
          <a:xfrm flipH="1">
            <a:off x="232495" y="3875811"/>
            <a:ext cx="1940425"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ectangle 27">
            <a:extLst>
              <a:ext uri="{FF2B5EF4-FFF2-40B4-BE49-F238E27FC236}">
                <a16:creationId xmlns:a16="http://schemas.microsoft.com/office/drawing/2014/main" id="{725F5317-3F06-4DA8-BF42-DD028A6329AE}"/>
              </a:ext>
            </a:extLst>
          </p:cNvPr>
          <p:cNvSpPr/>
          <p:nvPr/>
        </p:nvSpPr>
        <p:spPr>
          <a:xfrm flipH="1">
            <a:off x="820390" y="3544217"/>
            <a:ext cx="1599257" cy="338555"/>
          </a:xfrm>
          <a:prstGeom prst="rect">
            <a:avLst/>
          </a:prstGeom>
        </p:spPr>
        <p:txBody>
          <a:bodyPr wrap="none" lIns="216000" anchor="ctr" anchorCtr="0">
            <a:noAutofit/>
          </a:bodyPr>
          <a:lstStyle/>
          <a:p>
            <a:r>
              <a:rPr lang="en-US" altLang="zh-CN" sz="2000" b="1" dirty="0">
                <a:solidFill>
                  <a:schemeClr val="accent2"/>
                </a:solidFill>
                <a:latin typeface="+mn-ea"/>
                <a:ea typeface="+mn-ea"/>
              </a:rPr>
              <a:t>OpenGL</a:t>
            </a:r>
            <a:endParaRPr lang="zh-CN" altLang="en-US" sz="2000" b="1" dirty="0">
              <a:solidFill>
                <a:schemeClr val="accent2"/>
              </a:solidFill>
              <a:latin typeface="+mn-ea"/>
              <a:ea typeface="+mn-ea"/>
            </a:endParaRPr>
          </a:p>
        </p:txBody>
      </p:sp>
      <p:grpSp>
        <p:nvGrpSpPr>
          <p:cNvPr id="32" name="组合 31">
            <a:extLst>
              <a:ext uri="{FF2B5EF4-FFF2-40B4-BE49-F238E27FC236}">
                <a16:creationId xmlns:a16="http://schemas.microsoft.com/office/drawing/2014/main" id="{6D588E6C-BE30-411E-BADB-B117166BD5B4}"/>
              </a:ext>
            </a:extLst>
          </p:cNvPr>
          <p:cNvGrpSpPr/>
          <p:nvPr/>
        </p:nvGrpSpPr>
        <p:grpSpPr>
          <a:xfrm>
            <a:off x="3761166" y="3085773"/>
            <a:ext cx="1900551" cy="1900551"/>
            <a:chOff x="1559498" y="2771361"/>
            <a:chExt cx="1900551" cy="1900551"/>
          </a:xfrm>
        </p:grpSpPr>
        <p:sp>
          <p:nvSpPr>
            <p:cNvPr id="33" name="Oval 16">
              <a:extLst>
                <a:ext uri="{FF2B5EF4-FFF2-40B4-BE49-F238E27FC236}">
                  <a16:creationId xmlns:a16="http://schemas.microsoft.com/office/drawing/2014/main" id="{6E19BF75-945B-4A11-96CF-90B6CAFB5DD6}"/>
                </a:ext>
              </a:extLst>
            </p:cNvPr>
            <p:cNvSpPr/>
            <p:nvPr/>
          </p:nvSpPr>
          <p:spPr>
            <a:xfrm>
              <a:off x="1559498" y="2771361"/>
              <a:ext cx="1900551" cy="1900551"/>
            </a:xfrm>
            <a:prstGeom prst="ellipse">
              <a:avLst/>
            </a:prstGeom>
            <a:solidFill>
              <a:schemeClr val="tx2"/>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anchor="ctr"/>
            <a:lstStyle/>
            <a:p>
              <a:pPr algn="ctr"/>
              <a:endParaRPr/>
            </a:p>
          </p:txBody>
        </p:sp>
        <p:grpSp>
          <p:nvGrpSpPr>
            <p:cNvPr id="34" name="Group 30">
              <a:extLst>
                <a:ext uri="{FF2B5EF4-FFF2-40B4-BE49-F238E27FC236}">
                  <a16:creationId xmlns:a16="http://schemas.microsoft.com/office/drawing/2014/main" id="{73B98996-513E-4EEE-9850-329381B9B348}"/>
                </a:ext>
              </a:extLst>
            </p:cNvPr>
            <p:cNvGrpSpPr/>
            <p:nvPr/>
          </p:nvGrpSpPr>
          <p:grpSpPr>
            <a:xfrm>
              <a:off x="2158402" y="3237704"/>
              <a:ext cx="692743" cy="1008025"/>
              <a:chOff x="4075113" y="1909763"/>
              <a:chExt cx="247650" cy="360363"/>
            </a:xfrm>
            <a:solidFill>
              <a:schemeClr val="bg1"/>
            </a:solidFill>
          </p:grpSpPr>
          <p:sp>
            <p:nvSpPr>
              <p:cNvPr id="35" name="Freeform: Shape 31">
                <a:extLst>
                  <a:ext uri="{FF2B5EF4-FFF2-40B4-BE49-F238E27FC236}">
                    <a16:creationId xmlns:a16="http://schemas.microsoft.com/office/drawing/2014/main" id="{F87E872F-6488-41F1-A6B1-7211C15844D7}"/>
                  </a:ext>
                </a:extLst>
              </p:cNvPr>
              <p:cNvSpPr>
                <a:spLocks/>
              </p:cNvSpPr>
              <p:nvPr/>
            </p:nvSpPr>
            <p:spPr bwMode="auto">
              <a:xfrm>
                <a:off x="4075113" y="1909763"/>
                <a:ext cx="247650" cy="360363"/>
              </a:xfrm>
              <a:custGeom>
                <a:avLst/>
                <a:gdLst/>
                <a:ahLst/>
                <a:cxnLst>
                  <a:cxn ang="0">
                    <a:pos x="42" y="0"/>
                  </a:cxn>
                  <a:cxn ang="0">
                    <a:pos x="0" y="42"/>
                  </a:cxn>
                  <a:cxn ang="0">
                    <a:pos x="19" y="88"/>
                  </a:cxn>
                  <a:cxn ang="0">
                    <a:pos x="42" y="123"/>
                  </a:cxn>
                  <a:cxn ang="0">
                    <a:pos x="65" y="88"/>
                  </a:cxn>
                  <a:cxn ang="0">
                    <a:pos x="85" y="42"/>
                  </a:cxn>
                  <a:cxn ang="0">
                    <a:pos x="42" y="0"/>
                  </a:cxn>
                  <a:cxn ang="0">
                    <a:pos x="52" y="104"/>
                  </a:cxn>
                  <a:cxn ang="0">
                    <a:pos x="33" y="106"/>
                  </a:cxn>
                  <a:cxn ang="0">
                    <a:pos x="31" y="99"/>
                  </a:cxn>
                  <a:cxn ang="0">
                    <a:pos x="31" y="99"/>
                  </a:cxn>
                  <a:cxn ang="0">
                    <a:pos x="55" y="96"/>
                  </a:cxn>
                  <a:cxn ang="0">
                    <a:pos x="54" y="99"/>
                  </a:cxn>
                  <a:cxn ang="0">
                    <a:pos x="52" y="104"/>
                  </a:cxn>
                  <a:cxn ang="0">
                    <a:pos x="30" y="95"/>
                  </a:cxn>
                  <a:cxn ang="0">
                    <a:pos x="27" y="88"/>
                  </a:cxn>
                  <a:cxn ang="0">
                    <a:pos x="57" y="88"/>
                  </a:cxn>
                  <a:cxn ang="0">
                    <a:pos x="56" y="92"/>
                  </a:cxn>
                  <a:cxn ang="0">
                    <a:pos x="30" y="95"/>
                  </a:cxn>
                  <a:cxn ang="0">
                    <a:pos x="42" y="115"/>
                  </a:cxn>
                  <a:cxn ang="0">
                    <a:pos x="35" y="110"/>
                  </a:cxn>
                  <a:cxn ang="0">
                    <a:pos x="51" y="108"/>
                  </a:cxn>
                  <a:cxn ang="0">
                    <a:pos x="42" y="115"/>
                  </a:cxn>
                  <a:cxn ang="0">
                    <a:pos x="60" y="80"/>
                  </a:cxn>
                  <a:cxn ang="0">
                    <a:pos x="24" y="80"/>
                  </a:cxn>
                  <a:cxn ang="0">
                    <a:pos x="18" y="68"/>
                  </a:cxn>
                  <a:cxn ang="0">
                    <a:pos x="8" y="42"/>
                  </a:cxn>
                  <a:cxn ang="0">
                    <a:pos x="42" y="8"/>
                  </a:cxn>
                  <a:cxn ang="0">
                    <a:pos x="77" y="42"/>
                  </a:cxn>
                  <a:cxn ang="0">
                    <a:pos x="67" y="68"/>
                  </a:cxn>
                  <a:cxn ang="0">
                    <a:pos x="60" y="80"/>
                  </a:cxn>
                  <a:cxn ang="0">
                    <a:pos x="60" y="80"/>
                  </a:cxn>
                  <a:cxn ang="0">
                    <a:pos x="60" y="80"/>
                  </a:cxn>
                </a:cxnLst>
                <a:rect l="0" t="0" r="r" b="b"/>
                <a:pathLst>
                  <a:path w="85" h="123">
                    <a:moveTo>
                      <a:pt x="42" y="0"/>
                    </a:moveTo>
                    <a:cubicBezTo>
                      <a:pt x="19" y="0"/>
                      <a:pt x="0" y="19"/>
                      <a:pt x="0" y="42"/>
                    </a:cubicBezTo>
                    <a:cubicBezTo>
                      <a:pt x="0" y="57"/>
                      <a:pt x="14" y="74"/>
                      <a:pt x="19" y="88"/>
                    </a:cubicBezTo>
                    <a:cubicBezTo>
                      <a:pt x="27" y="110"/>
                      <a:pt x="26" y="123"/>
                      <a:pt x="42" y="123"/>
                    </a:cubicBezTo>
                    <a:cubicBezTo>
                      <a:pt x="59" y="123"/>
                      <a:pt x="58" y="110"/>
                      <a:pt x="65" y="88"/>
                    </a:cubicBezTo>
                    <a:cubicBezTo>
                      <a:pt x="70" y="74"/>
                      <a:pt x="85" y="57"/>
                      <a:pt x="85" y="42"/>
                    </a:cubicBezTo>
                    <a:cubicBezTo>
                      <a:pt x="85" y="19"/>
                      <a:pt x="66" y="0"/>
                      <a:pt x="42" y="0"/>
                    </a:cubicBezTo>
                    <a:close/>
                    <a:moveTo>
                      <a:pt x="52" y="104"/>
                    </a:moveTo>
                    <a:cubicBezTo>
                      <a:pt x="33" y="106"/>
                      <a:pt x="33" y="106"/>
                      <a:pt x="33" y="106"/>
                    </a:cubicBezTo>
                    <a:cubicBezTo>
                      <a:pt x="33" y="104"/>
                      <a:pt x="32" y="102"/>
                      <a:pt x="31" y="99"/>
                    </a:cubicBezTo>
                    <a:cubicBezTo>
                      <a:pt x="31" y="99"/>
                      <a:pt x="31" y="99"/>
                      <a:pt x="31" y="99"/>
                    </a:cubicBezTo>
                    <a:cubicBezTo>
                      <a:pt x="55" y="96"/>
                      <a:pt x="55" y="96"/>
                      <a:pt x="55" y="96"/>
                    </a:cubicBezTo>
                    <a:cubicBezTo>
                      <a:pt x="54" y="97"/>
                      <a:pt x="54" y="98"/>
                      <a:pt x="54" y="99"/>
                    </a:cubicBezTo>
                    <a:cubicBezTo>
                      <a:pt x="53" y="101"/>
                      <a:pt x="53" y="103"/>
                      <a:pt x="52" y="104"/>
                    </a:cubicBezTo>
                    <a:close/>
                    <a:moveTo>
                      <a:pt x="30" y="95"/>
                    </a:moveTo>
                    <a:cubicBezTo>
                      <a:pt x="29" y="93"/>
                      <a:pt x="28" y="91"/>
                      <a:pt x="27" y="88"/>
                    </a:cubicBezTo>
                    <a:cubicBezTo>
                      <a:pt x="57" y="88"/>
                      <a:pt x="57" y="88"/>
                      <a:pt x="57" y="88"/>
                    </a:cubicBezTo>
                    <a:cubicBezTo>
                      <a:pt x="57" y="89"/>
                      <a:pt x="56" y="91"/>
                      <a:pt x="56" y="92"/>
                    </a:cubicBezTo>
                    <a:lnTo>
                      <a:pt x="30" y="95"/>
                    </a:lnTo>
                    <a:close/>
                    <a:moveTo>
                      <a:pt x="42" y="115"/>
                    </a:moveTo>
                    <a:cubicBezTo>
                      <a:pt x="38" y="115"/>
                      <a:pt x="37" y="114"/>
                      <a:pt x="35" y="110"/>
                    </a:cubicBezTo>
                    <a:cubicBezTo>
                      <a:pt x="51" y="108"/>
                      <a:pt x="51" y="108"/>
                      <a:pt x="51" y="108"/>
                    </a:cubicBezTo>
                    <a:cubicBezTo>
                      <a:pt x="49" y="114"/>
                      <a:pt x="47" y="115"/>
                      <a:pt x="42" y="115"/>
                    </a:cubicBezTo>
                    <a:close/>
                    <a:moveTo>
                      <a:pt x="60" y="80"/>
                    </a:moveTo>
                    <a:cubicBezTo>
                      <a:pt x="24" y="80"/>
                      <a:pt x="24" y="80"/>
                      <a:pt x="24" y="80"/>
                    </a:cubicBezTo>
                    <a:cubicBezTo>
                      <a:pt x="23" y="76"/>
                      <a:pt x="20" y="72"/>
                      <a:pt x="18" y="68"/>
                    </a:cubicBezTo>
                    <a:cubicBezTo>
                      <a:pt x="13" y="59"/>
                      <a:pt x="8" y="50"/>
                      <a:pt x="8" y="42"/>
                    </a:cubicBezTo>
                    <a:cubicBezTo>
                      <a:pt x="8" y="23"/>
                      <a:pt x="23" y="8"/>
                      <a:pt x="42" y="8"/>
                    </a:cubicBezTo>
                    <a:cubicBezTo>
                      <a:pt x="61" y="8"/>
                      <a:pt x="77" y="23"/>
                      <a:pt x="77" y="42"/>
                    </a:cubicBezTo>
                    <a:cubicBezTo>
                      <a:pt x="77" y="50"/>
                      <a:pt x="72" y="59"/>
                      <a:pt x="67" y="68"/>
                    </a:cubicBezTo>
                    <a:cubicBezTo>
                      <a:pt x="64" y="72"/>
                      <a:pt x="62" y="76"/>
                      <a:pt x="60" y="80"/>
                    </a:cubicBezTo>
                    <a:close/>
                    <a:moveTo>
                      <a:pt x="60" y="80"/>
                    </a:moveTo>
                    <a:cubicBezTo>
                      <a:pt x="60" y="80"/>
                      <a:pt x="60" y="80"/>
                      <a:pt x="60" y="80"/>
                    </a:cubicBezTo>
                  </a:path>
                </a:pathLst>
              </a:custGeom>
              <a:grpFill/>
              <a:ln w="9525">
                <a:noFill/>
                <a:round/>
                <a:headEnd/>
                <a:tailEnd/>
              </a:ln>
            </p:spPr>
            <p:txBody>
              <a:bodyPr anchor="ctr"/>
              <a:lstStyle/>
              <a:p>
                <a:pPr algn="ctr"/>
                <a:endParaRPr/>
              </a:p>
            </p:txBody>
          </p:sp>
          <p:sp>
            <p:nvSpPr>
              <p:cNvPr id="36" name="Freeform: Shape 32">
                <a:extLst>
                  <a:ext uri="{FF2B5EF4-FFF2-40B4-BE49-F238E27FC236}">
                    <a16:creationId xmlns:a16="http://schemas.microsoft.com/office/drawing/2014/main" id="{37727F11-52AF-4329-BBF4-BB8C99E31239}"/>
                  </a:ext>
                </a:extLst>
              </p:cNvPr>
              <p:cNvSpPr>
                <a:spLocks/>
              </p:cNvSpPr>
              <p:nvPr/>
            </p:nvSpPr>
            <p:spPr bwMode="auto">
              <a:xfrm>
                <a:off x="4130675" y="1965326"/>
                <a:ext cx="73025" cy="73025"/>
              </a:xfrm>
              <a:custGeom>
                <a:avLst/>
                <a:gdLst/>
                <a:ahLst/>
                <a:cxnLst>
                  <a:cxn ang="0">
                    <a:pos x="23" y="0"/>
                  </a:cxn>
                  <a:cxn ang="0">
                    <a:pos x="0" y="23"/>
                  </a:cxn>
                  <a:cxn ang="0">
                    <a:pos x="2" y="25"/>
                  </a:cxn>
                  <a:cxn ang="0">
                    <a:pos x="4" y="23"/>
                  </a:cxn>
                  <a:cxn ang="0">
                    <a:pos x="23" y="4"/>
                  </a:cxn>
                  <a:cxn ang="0">
                    <a:pos x="25" y="2"/>
                  </a:cxn>
                  <a:cxn ang="0">
                    <a:pos x="23" y="0"/>
                  </a:cxn>
                  <a:cxn ang="0">
                    <a:pos x="23" y="0"/>
                  </a:cxn>
                  <a:cxn ang="0">
                    <a:pos x="23" y="0"/>
                  </a:cxn>
                </a:cxnLst>
                <a:rect l="0" t="0" r="r" b="b"/>
                <a:pathLst>
                  <a:path w="25" h="25">
                    <a:moveTo>
                      <a:pt x="23" y="0"/>
                    </a:moveTo>
                    <a:cubicBezTo>
                      <a:pt x="11" y="0"/>
                      <a:pt x="0" y="10"/>
                      <a:pt x="0" y="23"/>
                    </a:cubicBezTo>
                    <a:cubicBezTo>
                      <a:pt x="0" y="24"/>
                      <a:pt x="1" y="25"/>
                      <a:pt x="2" y="25"/>
                    </a:cubicBezTo>
                    <a:cubicBezTo>
                      <a:pt x="3" y="25"/>
                      <a:pt x="4" y="24"/>
                      <a:pt x="4" y="23"/>
                    </a:cubicBezTo>
                    <a:cubicBezTo>
                      <a:pt x="4" y="12"/>
                      <a:pt x="13" y="4"/>
                      <a:pt x="23" y="4"/>
                    </a:cubicBezTo>
                    <a:cubicBezTo>
                      <a:pt x="24" y="4"/>
                      <a:pt x="25" y="3"/>
                      <a:pt x="25" y="2"/>
                    </a:cubicBezTo>
                    <a:cubicBezTo>
                      <a:pt x="25" y="1"/>
                      <a:pt x="24" y="0"/>
                      <a:pt x="23" y="0"/>
                    </a:cubicBezTo>
                    <a:close/>
                    <a:moveTo>
                      <a:pt x="23" y="0"/>
                    </a:moveTo>
                    <a:cubicBezTo>
                      <a:pt x="23" y="0"/>
                      <a:pt x="23" y="0"/>
                      <a:pt x="23" y="0"/>
                    </a:cubicBezTo>
                  </a:path>
                </a:pathLst>
              </a:custGeom>
              <a:grpFill/>
              <a:ln w="9525">
                <a:noFill/>
                <a:round/>
                <a:headEnd/>
                <a:tailEnd/>
              </a:ln>
            </p:spPr>
            <p:txBody>
              <a:bodyPr anchor="ctr"/>
              <a:lstStyle/>
              <a:p>
                <a:pPr algn="ctr"/>
                <a:endParaRPr/>
              </a:p>
            </p:txBody>
          </p:sp>
        </p:grpSp>
      </p:grpSp>
      <p:sp>
        <p:nvSpPr>
          <p:cNvPr id="37" name="文本框 36">
            <a:extLst>
              <a:ext uri="{FF2B5EF4-FFF2-40B4-BE49-F238E27FC236}">
                <a16:creationId xmlns:a16="http://schemas.microsoft.com/office/drawing/2014/main" id="{70546350-DD8B-47BB-A293-6E3C03B7504C}"/>
              </a:ext>
            </a:extLst>
          </p:cNvPr>
          <p:cNvSpPr txBox="1"/>
          <p:nvPr/>
        </p:nvSpPr>
        <p:spPr>
          <a:xfrm>
            <a:off x="3869241" y="6000631"/>
            <a:ext cx="6156664" cy="592213"/>
          </a:xfrm>
          <a:prstGeom prst="rect">
            <a:avLst/>
          </a:prstGeom>
          <a:noFill/>
        </p:spPr>
        <p:txBody>
          <a:bodyPr wrap="square">
            <a:spAutoFit/>
          </a:bodyPr>
          <a:lstStyle/>
          <a:p>
            <a:pPr algn="just">
              <a:lnSpc>
                <a:spcPct val="125000"/>
              </a:lnSpc>
            </a:pPr>
            <a:r>
              <a:rPr lang="zh-CN" altLang="en-US" sz="2800" b="1" kern="100" dirty="0">
                <a:latin typeface="微软雅黑" panose="020B0503020204020204" pitchFamily="34" charset="-122"/>
                <a:ea typeface="微软雅黑" panose="020B0503020204020204" pitchFamily="34" charset="-122"/>
                <a:cs typeface="Times New Roman" panose="02020603050405020304" pitchFamily="18" charset="0"/>
              </a:rPr>
              <a:t>开发工具</a:t>
            </a:r>
            <a:endParaRPr lang="en-US" altLang="zh-CN" sz="2800"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0" name="Freeform: Shape 14">
            <a:extLst>
              <a:ext uri="{FF2B5EF4-FFF2-40B4-BE49-F238E27FC236}">
                <a16:creationId xmlns:a16="http://schemas.microsoft.com/office/drawing/2014/main" id="{EFEB3B43-5BE2-4476-92A4-BA323508B93A}"/>
              </a:ext>
            </a:extLst>
          </p:cNvPr>
          <p:cNvSpPr/>
          <p:nvPr/>
        </p:nvSpPr>
        <p:spPr>
          <a:xfrm>
            <a:off x="5395702" y="3885653"/>
            <a:ext cx="667540" cy="87095"/>
          </a:xfrm>
          <a:custGeom>
            <a:avLst/>
            <a:gdLst/>
            <a:ahLst/>
            <a:cxnLst/>
            <a:rect l="0" t="0" r="0" b="0"/>
            <a:pathLst>
              <a:path>
                <a:moveTo>
                  <a:pt x="0" y="28828"/>
                </a:moveTo>
                <a:lnTo>
                  <a:pt x="441908"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nchor="ctr"/>
          <a:lstStyle/>
          <a:p>
            <a:pPr algn="ctr"/>
            <a:endParaRPr/>
          </a:p>
        </p:txBody>
      </p:sp>
    </p:spTree>
    <p:extLst>
      <p:ext uri="{BB962C8B-B14F-4D97-AF65-F5344CB8AC3E}">
        <p14:creationId xmlns:p14="http://schemas.microsoft.com/office/powerpoint/2010/main" val="3885699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iterate type="lt">
                                    <p:tmPct val="0"/>
                                  </p:iterate>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2500"/>
                            </p:stCondLst>
                            <p:childTnLst>
                              <p:par>
                                <p:cTn id="27" presetID="26" presetClass="emph" presetSubtype="0" fill="hold" grpId="0" nodeType="afterEffect">
                                  <p:stCondLst>
                                    <p:cond delay="0"/>
                                  </p:stCondLst>
                                  <p:iterate type="lt">
                                    <p:tmPct val="0"/>
                                  </p:iterate>
                                  <p:childTnLst>
                                    <p:animEffect transition="out" filter="fade">
                                      <p:cBhvr>
                                        <p:cTn id="28" dur="500" tmFilter="0, 0; .2, .5; .8, .5; 1, 0"/>
                                        <p:tgtEl>
                                          <p:spTgt spid="7"/>
                                        </p:tgtEl>
                                      </p:cBhvr>
                                    </p:animEffect>
                                    <p:animScale>
                                      <p:cBhvr>
                                        <p:cTn id="29"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animBg="1"/>
      <p:bldP spid="7" grpId="0"/>
      <p:bldP spid="7"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右箭头 28">
            <a:extLst>
              <a:ext uri="{FF2B5EF4-FFF2-40B4-BE49-F238E27FC236}">
                <a16:creationId xmlns:a16="http://schemas.microsoft.com/office/drawing/2014/main" id="{E93EA213-4BD0-4158-96E8-041DDFFEA46A}"/>
              </a:ext>
            </a:extLst>
          </p:cNvPr>
          <p:cNvSpPr/>
          <p:nvPr/>
        </p:nvSpPr>
        <p:spPr>
          <a:xfrm>
            <a:off x="457200"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 name="文本框 4">
            <a:extLst>
              <a:ext uri="{FF2B5EF4-FFF2-40B4-BE49-F238E27FC236}">
                <a16:creationId xmlns:a16="http://schemas.microsoft.com/office/drawing/2014/main" id="{9B849C1B-BC94-4969-AEBE-3F0AF48E5D53}"/>
              </a:ext>
            </a:extLst>
          </p:cNvPr>
          <p:cNvSpPr txBox="1">
            <a:spLocks noChangeArrowheads="1"/>
          </p:cNvSpPr>
          <p:nvPr/>
        </p:nvSpPr>
        <p:spPr bwMode="auto">
          <a:xfrm>
            <a:off x="801688"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系统总体设计</a:t>
            </a:r>
          </a:p>
        </p:txBody>
      </p:sp>
      <p:sp>
        <p:nvSpPr>
          <p:cNvPr id="6" name="右箭头 28">
            <a:extLst>
              <a:ext uri="{FF2B5EF4-FFF2-40B4-BE49-F238E27FC236}">
                <a16:creationId xmlns:a16="http://schemas.microsoft.com/office/drawing/2014/main" id="{4125A76F-BB3F-4EA9-9AE8-35CD51112D3C}"/>
              </a:ext>
            </a:extLst>
          </p:cNvPr>
          <p:cNvSpPr/>
          <p:nvPr/>
        </p:nvSpPr>
        <p:spPr>
          <a:xfrm>
            <a:off x="3491333"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7" name="文本框 6">
            <a:extLst>
              <a:ext uri="{FF2B5EF4-FFF2-40B4-BE49-F238E27FC236}">
                <a16:creationId xmlns:a16="http://schemas.microsoft.com/office/drawing/2014/main" id="{0258AF86-6641-482E-8E42-31CE3592FEC0}"/>
              </a:ext>
            </a:extLst>
          </p:cNvPr>
          <p:cNvSpPr txBox="1">
            <a:spLocks noChangeArrowheads="1"/>
          </p:cNvSpPr>
          <p:nvPr/>
        </p:nvSpPr>
        <p:spPr bwMode="auto">
          <a:xfrm>
            <a:off x="3845850"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创新点</a:t>
            </a:r>
          </a:p>
        </p:txBody>
      </p:sp>
      <p:graphicFrame>
        <p:nvGraphicFramePr>
          <p:cNvPr id="12" name="图示 11">
            <a:extLst>
              <a:ext uri="{FF2B5EF4-FFF2-40B4-BE49-F238E27FC236}">
                <a16:creationId xmlns:a16="http://schemas.microsoft.com/office/drawing/2014/main" id="{F489615C-87FC-40CC-80F6-3A2FC0D1C454}"/>
              </a:ext>
            </a:extLst>
          </p:cNvPr>
          <p:cNvGraphicFramePr/>
          <p:nvPr>
            <p:extLst>
              <p:ext uri="{D42A27DB-BD31-4B8C-83A1-F6EECF244321}">
                <p14:modId xmlns:p14="http://schemas.microsoft.com/office/powerpoint/2010/main" val="3953751689"/>
              </p:ext>
            </p:extLst>
          </p:nvPr>
        </p:nvGraphicFramePr>
        <p:xfrm>
          <a:off x="769303" y="941254"/>
          <a:ext cx="7264988" cy="52109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61411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iterate type="lt">
                                    <p:tmPct val="0"/>
                                  </p:iterate>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2500"/>
                            </p:stCondLst>
                            <p:childTnLst>
                              <p:par>
                                <p:cTn id="27" presetID="26" presetClass="emph" presetSubtype="0" fill="hold" grpId="0" nodeType="afterEffect">
                                  <p:stCondLst>
                                    <p:cond delay="0"/>
                                  </p:stCondLst>
                                  <p:iterate type="lt">
                                    <p:tmPct val="0"/>
                                  </p:iterate>
                                  <p:childTnLst>
                                    <p:animEffect transition="out" filter="fade">
                                      <p:cBhvr>
                                        <p:cTn id="28" dur="500" tmFilter="0, 0; .2, .5; .8, .5; 1, 0"/>
                                        <p:tgtEl>
                                          <p:spTgt spid="7"/>
                                        </p:tgtEl>
                                      </p:cBhvr>
                                    </p:animEffect>
                                    <p:animScale>
                                      <p:cBhvr>
                                        <p:cTn id="29"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animBg="1"/>
      <p:bldP spid="7" grpId="0"/>
      <p:bldP spid="7"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3"/>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a:extLst>
              <a:ext uri="{FF2B5EF4-FFF2-40B4-BE49-F238E27FC236}">
                <a16:creationId xmlns:a16="http://schemas.microsoft.com/office/drawing/2014/main" id="{F0FB7868-75F6-4BBB-88D6-408D11915D50}"/>
              </a:ext>
            </a:extLst>
          </p:cNvPr>
          <p:cNvSpPr txBox="1"/>
          <p:nvPr/>
        </p:nvSpPr>
        <p:spPr>
          <a:xfrm>
            <a:off x="2735695" y="2540103"/>
            <a:ext cx="3339179" cy="830997"/>
          </a:xfrm>
          <a:prstGeom prst="rect">
            <a:avLst/>
          </a:prstGeom>
          <a:noFill/>
        </p:spPr>
        <p:txBody>
          <a:bodyPr wrap="square">
            <a:spAutoFit/>
          </a:bodyPr>
          <a:lstStyle/>
          <a:p>
            <a:pPr fontAlgn="auto">
              <a:spcBef>
                <a:spcPts val="0"/>
              </a:spcBef>
              <a:spcAft>
                <a:spcPts val="0"/>
              </a:spcAft>
              <a:defRPr/>
            </a:pPr>
            <a:r>
              <a:rPr lang="zh-CN" altLang="en-US" sz="48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项目进展</a:t>
            </a:r>
          </a:p>
        </p:txBody>
      </p:sp>
      <p:cxnSp>
        <p:nvCxnSpPr>
          <p:cNvPr id="16" name="PA_直接连接符 18">
            <a:extLst>
              <a:ext uri="{FF2B5EF4-FFF2-40B4-BE49-F238E27FC236}">
                <a16:creationId xmlns:a16="http://schemas.microsoft.com/office/drawing/2014/main" id="{0FC1FE75-9F1D-434B-A614-C6F4777E02B8}"/>
              </a:ext>
            </a:extLst>
          </p:cNvPr>
          <p:cNvCxnSpPr>
            <a:cxnSpLocks/>
          </p:cNvCxnSpPr>
          <p:nvPr>
            <p:custDataLst>
              <p:tags r:id="rId1"/>
            </p:custDataLst>
          </p:nvPr>
        </p:nvCxnSpPr>
        <p:spPr>
          <a:xfrm flipH="1" flipV="1">
            <a:off x="1075433" y="2238478"/>
            <a:ext cx="5172755" cy="4704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E65B0B2-CAB6-4BC9-9A93-2669D0E5B353}"/>
              </a:ext>
            </a:extLst>
          </p:cNvPr>
          <p:cNvCxnSpPr/>
          <p:nvPr/>
        </p:nvCxnSpPr>
        <p:spPr>
          <a:xfrm>
            <a:off x="2847083" y="3786290"/>
            <a:ext cx="5354637" cy="3016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任意多边形 53">
            <a:extLst>
              <a:ext uri="{FF2B5EF4-FFF2-40B4-BE49-F238E27FC236}">
                <a16:creationId xmlns:a16="http://schemas.microsoft.com/office/drawing/2014/main" id="{E373B8DC-F29D-471A-85FB-C5827667A4F6}"/>
              </a:ext>
            </a:extLst>
          </p:cNvPr>
          <p:cNvSpPr/>
          <p:nvPr/>
        </p:nvSpPr>
        <p:spPr>
          <a:xfrm rot="3259845">
            <a:off x="8189311" y="4465305"/>
            <a:ext cx="379683" cy="6555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0" name="任意多边形 54">
            <a:extLst>
              <a:ext uri="{FF2B5EF4-FFF2-40B4-BE49-F238E27FC236}">
                <a16:creationId xmlns:a16="http://schemas.microsoft.com/office/drawing/2014/main" id="{022DF8C2-7D5E-45C5-AD12-09855DE655BF}"/>
              </a:ext>
            </a:extLst>
          </p:cNvPr>
          <p:cNvSpPr/>
          <p:nvPr/>
        </p:nvSpPr>
        <p:spPr>
          <a:xfrm rot="5050286">
            <a:off x="8054509" y="1110117"/>
            <a:ext cx="649287" cy="1060451"/>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6" name="组合 25">
            <a:extLst>
              <a:ext uri="{FF2B5EF4-FFF2-40B4-BE49-F238E27FC236}">
                <a16:creationId xmlns:a16="http://schemas.microsoft.com/office/drawing/2014/main" id="{BE09F712-718D-4BAC-BD90-2742AEFA6B4D}"/>
              </a:ext>
            </a:extLst>
          </p:cNvPr>
          <p:cNvGrpSpPr/>
          <p:nvPr/>
        </p:nvGrpSpPr>
        <p:grpSpPr>
          <a:xfrm>
            <a:off x="1712068" y="2570208"/>
            <a:ext cx="864000" cy="864000"/>
            <a:chOff x="2517828" y="1926040"/>
            <a:chExt cx="864000" cy="864000"/>
          </a:xfrm>
        </p:grpSpPr>
        <p:sp>
          <p:nvSpPr>
            <p:cNvPr id="27" name="矩形 26">
              <a:extLst>
                <a:ext uri="{FF2B5EF4-FFF2-40B4-BE49-F238E27FC236}">
                  <a16:creationId xmlns:a16="http://schemas.microsoft.com/office/drawing/2014/main" id="{C3DAD049-587C-4E62-923A-C2E00185F1A6}"/>
                </a:ext>
              </a:extLst>
            </p:cNvPr>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 name="文本框 27">
              <a:extLst>
                <a:ext uri="{FF2B5EF4-FFF2-40B4-BE49-F238E27FC236}">
                  <a16:creationId xmlns:a16="http://schemas.microsoft.com/office/drawing/2014/main" id="{1793708F-FBD3-465B-8975-D2DC66CCE9B0}"/>
                </a:ext>
              </a:extLst>
            </p:cNvPr>
            <p:cNvSpPr txBox="1"/>
            <p:nvPr/>
          </p:nvSpPr>
          <p:spPr>
            <a:xfrm>
              <a:off x="2545525" y="2004097"/>
              <a:ext cx="808607" cy="707886"/>
            </a:xfrm>
            <a:prstGeom prst="rect">
              <a:avLst/>
            </a:prstGeom>
            <a:noFill/>
          </p:spPr>
          <p:txBody>
            <a:bodyPr wrap="square" rtlCol="0">
              <a:spAutoFit/>
            </a:bodyPr>
            <a:lstStyle/>
            <a:p>
              <a:r>
                <a:rPr lang="en-US" altLang="zh-CN" sz="4000" b="1" dirty="0">
                  <a:solidFill>
                    <a:schemeClr val="tx1">
                      <a:lumMod val="50000"/>
                      <a:lumOff val="50000"/>
                    </a:schemeClr>
                  </a:solidFill>
                  <a:latin typeface="微软雅黑" panose="020B0503020204020204" pitchFamily="34" charset="-122"/>
                  <a:ea typeface="微软雅黑" panose="020B0503020204020204" pitchFamily="34" charset="-122"/>
                </a:rPr>
                <a:t>01</a:t>
              </a:r>
              <a:endParaRPr lang="zh-CN" altLang="en-US" sz="40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29" name="任意多边形 54">
            <a:extLst>
              <a:ext uri="{FF2B5EF4-FFF2-40B4-BE49-F238E27FC236}">
                <a16:creationId xmlns:a16="http://schemas.microsoft.com/office/drawing/2014/main" id="{AB76F384-FE56-41AC-9786-C461C205B1BD}"/>
              </a:ext>
            </a:extLst>
          </p:cNvPr>
          <p:cNvSpPr/>
          <p:nvPr/>
        </p:nvSpPr>
        <p:spPr>
          <a:xfrm rot="20313339">
            <a:off x="570965" y="3118834"/>
            <a:ext cx="649287" cy="1060451"/>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203045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 presetClass="entr" presetSubtype="12"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2" presetClass="entr" presetSubtype="12"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0-#ppt_w/2"/>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 presetClass="entr" presetSubtype="8"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0-#ppt_w/2"/>
                                          </p:val>
                                        </p:tav>
                                        <p:tav tm="100000">
                                          <p:val>
                                            <p:strVal val="#ppt_x"/>
                                          </p:val>
                                        </p:tav>
                                      </p:tavLst>
                                    </p:anim>
                                    <p:anim calcmode="lin" valueType="num">
                                      <p:cBhvr additive="base">
                                        <p:cTn id="23" dur="500" fill="hold"/>
                                        <p:tgtEl>
                                          <p:spTgt spid="26"/>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2" fill="hold" grpId="0" nodeType="after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1+#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0-#ppt_w/2"/>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 name="组合 3">
            <a:extLst>
              <a:ext uri="{FF2B5EF4-FFF2-40B4-BE49-F238E27FC236}">
                <a16:creationId xmlns:a16="http://schemas.microsoft.com/office/drawing/2014/main" id="{914A104B-E18C-400A-ACFF-888782C6DF4B}"/>
              </a:ext>
            </a:extLst>
          </p:cNvPr>
          <p:cNvGrpSpPr/>
          <p:nvPr/>
        </p:nvGrpSpPr>
        <p:grpSpPr>
          <a:xfrm>
            <a:off x="108979" y="1680317"/>
            <a:ext cx="1491966" cy="1665041"/>
            <a:chOff x="527168" y="1165873"/>
            <a:chExt cx="1709501" cy="1728018"/>
          </a:xfrm>
        </p:grpSpPr>
        <p:sp>
          <p:nvSpPr>
            <p:cNvPr id="5" name="Oval 2">
              <a:extLst>
                <a:ext uri="{FF2B5EF4-FFF2-40B4-BE49-F238E27FC236}">
                  <a16:creationId xmlns:a16="http://schemas.microsoft.com/office/drawing/2014/main" id="{5B2906C2-4CDB-4DAF-8957-5D280B334DA8}"/>
                </a:ext>
              </a:extLst>
            </p:cNvPr>
            <p:cNvSpPr>
              <a:spLocks noChangeArrowheads="1"/>
            </p:cNvSpPr>
            <p:nvPr/>
          </p:nvSpPr>
          <p:spPr bwMode="auto">
            <a:xfrm>
              <a:off x="527168" y="1165873"/>
              <a:ext cx="1709501" cy="1728018"/>
            </a:xfrm>
            <a:prstGeom prst="ellipse">
              <a:avLst/>
            </a:prstGeom>
            <a:solidFill>
              <a:schemeClr val="tx1">
                <a:lumMod val="65000"/>
                <a:lumOff val="35000"/>
                <a:alpha val="85000"/>
              </a:schemeClr>
            </a:solidFill>
            <a:ln>
              <a:noFill/>
            </a:ln>
          </p:spPr>
          <p:txBody>
            <a:bodyPr vert="horz" wrap="square" lIns="89855" tIns="44928" rIns="89855" bIns="44928" numCol="1" anchor="t" anchorCtr="0" compatLnSpc="1"/>
            <a:lstStyle/>
            <a:p>
              <a:endParaRPr lang="en-US">
                <a:cs typeface="+mn-ea"/>
                <a:sym typeface="+mn-lt"/>
              </a:endParaRPr>
            </a:p>
          </p:txBody>
        </p:sp>
        <p:grpSp>
          <p:nvGrpSpPr>
            <p:cNvPr id="6" name="Group 20">
              <a:extLst>
                <a:ext uri="{FF2B5EF4-FFF2-40B4-BE49-F238E27FC236}">
                  <a16:creationId xmlns:a16="http://schemas.microsoft.com/office/drawing/2014/main" id="{9ADFA493-D1D7-43B6-A5B1-B39EC92AB998}"/>
                </a:ext>
              </a:extLst>
            </p:cNvPr>
            <p:cNvGrpSpPr/>
            <p:nvPr/>
          </p:nvGrpSpPr>
          <p:grpSpPr>
            <a:xfrm>
              <a:off x="759740" y="1706732"/>
              <a:ext cx="1371152" cy="625816"/>
              <a:chOff x="2942785" y="3296116"/>
              <a:chExt cx="416796" cy="259561"/>
            </a:xfrm>
            <a:solidFill>
              <a:schemeClr val="bg1"/>
            </a:solidFill>
          </p:grpSpPr>
          <p:sp>
            <p:nvSpPr>
              <p:cNvPr id="7" name="Freeform 95">
                <a:extLst>
                  <a:ext uri="{FF2B5EF4-FFF2-40B4-BE49-F238E27FC236}">
                    <a16:creationId xmlns:a16="http://schemas.microsoft.com/office/drawing/2014/main" id="{250BC658-DE85-4F92-B3FF-BA1E6452D01C}"/>
                  </a:ext>
                </a:extLst>
              </p:cNvPr>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a:cs typeface="+mn-ea"/>
                  <a:sym typeface="+mn-lt"/>
                </a:endParaRPr>
              </a:p>
            </p:txBody>
          </p:sp>
          <p:sp>
            <p:nvSpPr>
              <p:cNvPr id="8" name="Rectangle 96">
                <a:extLst>
                  <a:ext uri="{FF2B5EF4-FFF2-40B4-BE49-F238E27FC236}">
                    <a16:creationId xmlns:a16="http://schemas.microsoft.com/office/drawing/2014/main" id="{C707035C-9289-4842-B2B8-1910669EB59F}"/>
                  </a:ext>
                </a:extLst>
              </p:cNvPr>
              <p:cNvSpPr>
                <a:spLocks noChangeArrowheads="1"/>
              </p:cNvSpPr>
              <p:nvPr/>
            </p:nvSpPr>
            <p:spPr bwMode="auto">
              <a:xfrm>
                <a:off x="2992391" y="3350033"/>
                <a:ext cx="45293"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a:cs typeface="+mn-ea"/>
                  <a:sym typeface="+mn-lt"/>
                </a:endParaRPr>
              </a:p>
            </p:txBody>
          </p:sp>
        </p:grpSp>
      </p:grpSp>
      <p:grpSp>
        <p:nvGrpSpPr>
          <p:cNvPr id="9" name="组合 8">
            <a:extLst>
              <a:ext uri="{FF2B5EF4-FFF2-40B4-BE49-F238E27FC236}">
                <a16:creationId xmlns:a16="http://schemas.microsoft.com/office/drawing/2014/main" id="{B18D01E4-9E44-4E30-B6C5-709B54A959E2}"/>
              </a:ext>
            </a:extLst>
          </p:cNvPr>
          <p:cNvGrpSpPr/>
          <p:nvPr/>
        </p:nvGrpSpPr>
        <p:grpSpPr>
          <a:xfrm>
            <a:off x="5611275" y="1680316"/>
            <a:ext cx="1491966" cy="1665041"/>
            <a:chOff x="527168" y="1165873"/>
            <a:chExt cx="1709501" cy="1728018"/>
          </a:xfrm>
        </p:grpSpPr>
        <p:sp>
          <p:nvSpPr>
            <p:cNvPr id="10" name="Oval 2">
              <a:extLst>
                <a:ext uri="{FF2B5EF4-FFF2-40B4-BE49-F238E27FC236}">
                  <a16:creationId xmlns:a16="http://schemas.microsoft.com/office/drawing/2014/main" id="{9C837E23-1DBB-4F32-AA84-7D2BF233717F}"/>
                </a:ext>
              </a:extLst>
            </p:cNvPr>
            <p:cNvSpPr>
              <a:spLocks noChangeArrowheads="1"/>
            </p:cNvSpPr>
            <p:nvPr/>
          </p:nvSpPr>
          <p:spPr bwMode="auto">
            <a:xfrm>
              <a:off x="527168" y="1165873"/>
              <a:ext cx="1709501" cy="1728018"/>
            </a:xfrm>
            <a:prstGeom prst="ellipse">
              <a:avLst/>
            </a:prstGeom>
            <a:solidFill>
              <a:schemeClr val="tx1">
                <a:lumMod val="65000"/>
                <a:lumOff val="35000"/>
                <a:alpha val="85000"/>
              </a:schemeClr>
            </a:solidFill>
            <a:ln>
              <a:noFill/>
            </a:ln>
          </p:spPr>
          <p:txBody>
            <a:bodyPr vert="horz" wrap="square" lIns="89855" tIns="44928" rIns="89855" bIns="44928" numCol="1" anchor="t" anchorCtr="0" compatLnSpc="1"/>
            <a:lstStyle/>
            <a:p>
              <a:endParaRPr lang="en-US">
                <a:cs typeface="+mn-ea"/>
                <a:sym typeface="+mn-lt"/>
              </a:endParaRPr>
            </a:p>
          </p:txBody>
        </p:sp>
        <p:grpSp>
          <p:nvGrpSpPr>
            <p:cNvPr id="11" name="Group 20">
              <a:extLst>
                <a:ext uri="{FF2B5EF4-FFF2-40B4-BE49-F238E27FC236}">
                  <a16:creationId xmlns:a16="http://schemas.microsoft.com/office/drawing/2014/main" id="{C41A2797-3BB5-40C1-BBF1-D47667BE61DB}"/>
                </a:ext>
              </a:extLst>
            </p:cNvPr>
            <p:cNvGrpSpPr/>
            <p:nvPr/>
          </p:nvGrpSpPr>
          <p:grpSpPr>
            <a:xfrm>
              <a:off x="759740" y="1706732"/>
              <a:ext cx="1371152" cy="625816"/>
              <a:chOff x="2942785" y="3296116"/>
              <a:chExt cx="416796" cy="259561"/>
            </a:xfrm>
            <a:solidFill>
              <a:schemeClr val="bg1"/>
            </a:solidFill>
          </p:grpSpPr>
          <p:sp>
            <p:nvSpPr>
              <p:cNvPr id="15" name="Freeform 95">
                <a:extLst>
                  <a:ext uri="{FF2B5EF4-FFF2-40B4-BE49-F238E27FC236}">
                    <a16:creationId xmlns:a16="http://schemas.microsoft.com/office/drawing/2014/main" id="{47E4D2A8-A242-468D-8958-5DA41B14055E}"/>
                  </a:ext>
                </a:extLst>
              </p:cNvPr>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a:cs typeface="+mn-ea"/>
                  <a:sym typeface="+mn-lt"/>
                </a:endParaRPr>
              </a:p>
            </p:txBody>
          </p:sp>
          <p:sp>
            <p:nvSpPr>
              <p:cNvPr id="16" name="Rectangle 96">
                <a:extLst>
                  <a:ext uri="{FF2B5EF4-FFF2-40B4-BE49-F238E27FC236}">
                    <a16:creationId xmlns:a16="http://schemas.microsoft.com/office/drawing/2014/main" id="{5A3046D8-1B39-44C5-BC6D-5C9F7AA1A592}"/>
                  </a:ext>
                </a:extLst>
              </p:cNvPr>
              <p:cNvSpPr>
                <a:spLocks noChangeArrowheads="1"/>
              </p:cNvSpPr>
              <p:nvPr/>
            </p:nvSpPr>
            <p:spPr bwMode="auto">
              <a:xfrm>
                <a:off x="2992391" y="3350033"/>
                <a:ext cx="45293"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a:cs typeface="+mn-ea"/>
                  <a:sym typeface="+mn-lt"/>
                </a:endParaRPr>
              </a:p>
            </p:txBody>
          </p:sp>
        </p:grpSp>
        <p:sp>
          <p:nvSpPr>
            <p:cNvPr id="12" name="Rectangle 96">
              <a:extLst>
                <a:ext uri="{FF2B5EF4-FFF2-40B4-BE49-F238E27FC236}">
                  <a16:creationId xmlns:a16="http://schemas.microsoft.com/office/drawing/2014/main" id="{BA2471E1-C1C5-4FAC-802F-E53FB09E5156}"/>
                </a:ext>
              </a:extLst>
            </p:cNvPr>
            <p:cNvSpPr>
              <a:spLocks noChangeArrowheads="1"/>
            </p:cNvSpPr>
            <p:nvPr/>
          </p:nvSpPr>
          <p:spPr bwMode="auto">
            <a:xfrm>
              <a:off x="1114868" y="1836729"/>
              <a:ext cx="149002" cy="349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a:cs typeface="+mn-ea"/>
                <a:sym typeface="+mn-lt"/>
              </a:endParaRPr>
            </a:p>
          </p:txBody>
        </p:sp>
        <p:sp>
          <p:nvSpPr>
            <p:cNvPr id="13" name="Rectangle 96">
              <a:extLst>
                <a:ext uri="{FF2B5EF4-FFF2-40B4-BE49-F238E27FC236}">
                  <a16:creationId xmlns:a16="http://schemas.microsoft.com/office/drawing/2014/main" id="{544E2B89-705D-469D-BDFB-E77763D9FFA5}"/>
                </a:ext>
              </a:extLst>
            </p:cNvPr>
            <p:cNvSpPr>
              <a:spLocks noChangeArrowheads="1"/>
            </p:cNvSpPr>
            <p:nvPr/>
          </p:nvSpPr>
          <p:spPr bwMode="auto">
            <a:xfrm>
              <a:off x="1307418" y="1838918"/>
              <a:ext cx="149002" cy="349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a:cs typeface="+mn-ea"/>
                <a:sym typeface="+mn-lt"/>
              </a:endParaRPr>
            </a:p>
          </p:txBody>
        </p:sp>
        <p:sp>
          <p:nvSpPr>
            <p:cNvPr id="14" name="Rectangle 96">
              <a:extLst>
                <a:ext uri="{FF2B5EF4-FFF2-40B4-BE49-F238E27FC236}">
                  <a16:creationId xmlns:a16="http://schemas.microsoft.com/office/drawing/2014/main" id="{24D1EA60-2623-42BF-B498-61AFA39E12AA}"/>
                </a:ext>
              </a:extLst>
            </p:cNvPr>
            <p:cNvSpPr>
              <a:spLocks noChangeArrowheads="1"/>
            </p:cNvSpPr>
            <p:nvPr/>
          </p:nvSpPr>
          <p:spPr bwMode="auto">
            <a:xfrm>
              <a:off x="1499355" y="1836729"/>
              <a:ext cx="149002" cy="349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a:cs typeface="+mn-ea"/>
                <a:sym typeface="+mn-lt"/>
              </a:endParaRPr>
            </a:p>
          </p:txBody>
        </p:sp>
      </p:grpSp>
      <p:grpSp>
        <p:nvGrpSpPr>
          <p:cNvPr id="17" name="组合 16">
            <a:extLst>
              <a:ext uri="{FF2B5EF4-FFF2-40B4-BE49-F238E27FC236}">
                <a16:creationId xmlns:a16="http://schemas.microsoft.com/office/drawing/2014/main" id="{47382542-A17C-4FEF-8A46-C5B021E30F51}"/>
              </a:ext>
            </a:extLst>
          </p:cNvPr>
          <p:cNvGrpSpPr/>
          <p:nvPr/>
        </p:nvGrpSpPr>
        <p:grpSpPr>
          <a:xfrm>
            <a:off x="3759659" y="1662348"/>
            <a:ext cx="1491966" cy="1665041"/>
            <a:chOff x="527168" y="1165873"/>
            <a:chExt cx="1709501" cy="1728018"/>
          </a:xfrm>
        </p:grpSpPr>
        <p:sp>
          <p:nvSpPr>
            <p:cNvPr id="18" name="Oval 2">
              <a:extLst>
                <a:ext uri="{FF2B5EF4-FFF2-40B4-BE49-F238E27FC236}">
                  <a16:creationId xmlns:a16="http://schemas.microsoft.com/office/drawing/2014/main" id="{FF397C9F-6606-4198-8CA1-4C9D2F4E3074}"/>
                </a:ext>
              </a:extLst>
            </p:cNvPr>
            <p:cNvSpPr>
              <a:spLocks noChangeArrowheads="1"/>
            </p:cNvSpPr>
            <p:nvPr/>
          </p:nvSpPr>
          <p:spPr bwMode="auto">
            <a:xfrm>
              <a:off x="527168" y="1165873"/>
              <a:ext cx="1709501" cy="1728018"/>
            </a:xfrm>
            <a:prstGeom prst="ellipse">
              <a:avLst/>
            </a:prstGeom>
            <a:solidFill>
              <a:schemeClr val="tx1">
                <a:lumMod val="65000"/>
                <a:lumOff val="35000"/>
                <a:alpha val="85000"/>
              </a:schemeClr>
            </a:solidFill>
            <a:ln>
              <a:noFill/>
            </a:ln>
          </p:spPr>
          <p:txBody>
            <a:bodyPr vert="horz" wrap="square" lIns="89855" tIns="44928" rIns="89855" bIns="44928" numCol="1" anchor="t" anchorCtr="0" compatLnSpc="1"/>
            <a:lstStyle/>
            <a:p>
              <a:endParaRPr lang="en-US">
                <a:cs typeface="+mn-ea"/>
                <a:sym typeface="+mn-lt"/>
              </a:endParaRPr>
            </a:p>
          </p:txBody>
        </p:sp>
        <p:grpSp>
          <p:nvGrpSpPr>
            <p:cNvPr id="20" name="Group 20">
              <a:extLst>
                <a:ext uri="{FF2B5EF4-FFF2-40B4-BE49-F238E27FC236}">
                  <a16:creationId xmlns:a16="http://schemas.microsoft.com/office/drawing/2014/main" id="{60ADFA2C-4796-4E5B-A8A3-B5A57BC8E4EF}"/>
                </a:ext>
              </a:extLst>
            </p:cNvPr>
            <p:cNvGrpSpPr/>
            <p:nvPr/>
          </p:nvGrpSpPr>
          <p:grpSpPr>
            <a:xfrm>
              <a:off x="759740" y="1706732"/>
              <a:ext cx="1371152" cy="625816"/>
              <a:chOff x="2942785" y="3296116"/>
              <a:chExt cx="416796" cy="259561"/>
            </a:xfrm>
            <a:solidFill>
              <a:schemeClr val="bg1"/>
            </a:solidFill>
          </p:grpSpPr>
          <p:sp>
            <p:nvSpPr>
              <p:cNvPr id="23" name="Freeform 95">
                <a:extLst>
                  <a:ext uri="{FF2B5EF4-FFF2-40B4-BE49-F238E27FC236}">
                    <a16:creationId xmlns:a16="http://schemas.microsoft.com/office/drawing/2014/main" id="{3485EB08-3F90-48D0-97E8-1474EA9EBECD}"/>
                  </a:ext>
                </a:extLst>
              </p:cNvPr>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a:cs typeface="+mn-ea"/>
                  <a:sym typeface="+mn-lt"/>
                </a:endParaRPr>
              </a:p>
            </p:txBody>
          </p:sp>
          <p:sp>
            <p:nvSpPr>
              <p:cNvPr id="24" name="Rectangle 96">
                <a:extLst>
                  <a:ext uri="{FF2B5EF4-FFF2-40B4-BE49-F238E27FC236}">
                    <a16:creationId xmlns:a16="http://schemas.microsoft.com/office/drawing/2014/main" id="{1E784AF3-3823-4240-A0F9-7D7A5F5E11C5}"/>
                  </a:ext>
                </a:extLst>
              </p:cNvPr>
              <p:cNvSpPr>
                <a:spLocks noChangeArrowheads="1"/>
              </p:cNvSpPr>
              <p:nvPr/>
            </p:nvSpPr>
            <p:spPr bwMode="auto">
              <a:xfrm>
                <a:off x="2992391" y="3350033"/>
                <a:ext cx="45293"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a:cs typeface="+mn-ea"/>
                  <a:sym typeface="+mn-lt"/>
                </a:endParaRPr>
              </a:p>
            </p:txBody>
          </p:sp>
        </p:grpSp>
        <p:sp>
          <p:nvSpPr>
            <p:cNvPr id="21" name="Rectangle 96">
              <a:extLst>
                <a:ext uri="{FF2B5EF4-FFF2-40B4-BE49-F238E27FC236}">
                  <a16:creationId xmlns:a16="http://schemas.microsoft.com/office/drawing/2014/main" id="{D1D02405-BAF3-4BEB-868B-494665F79F4A}"/>
                </a:ext>
              </a:extLst>
            </p:cNvPr>
            <p:cNvSpPr>
              <a:spLocks noChangeArrowheads="1"/>
            </p:cNvSpPr>
            <p:nvPr/>
          </p:nvSpPr>
          <p:spPr bwMode="auto">
            <a:xfrm>
              <a:off x="1114868" y="1836729"/>
              <a:ext cx="149002" cy="349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a:cs typeface="+mn-ea"/>
                <a:sym typeface="+mn-lt"/>
              </a:endParaRPr>
            </a:p>
          </p:txBody>
        </p:sp>
        <p:sp>
          <p:nvSpPr>
            <p:cNvPr id="22" name="Rectangle 96">
              <a:extLst>
                <a:ext uri="{FF2B5EF4-FFF2-40B4-BE49-F238E27FC236}">
                  <a16:creationId xmlns:a16="http://schemas.microsoft.com/office/drawing/2014/main" id="{9E969D8A-FDD4-4DA0-BE06-1744EF3E164A}"/>
                </a:ext>
              </a:extLst>
            </p:cNvPr>
            <p:cNvSpPr>
              <a:spLocks noChangeArrowheads="1"/>
            </p:cNvSpPr>
            <p:nvPr/>
          </p:nvSpPr>
          <p:spPr bwMode="auto">
            <a:xfrm>
              <a:off x="1307418" y="1838918"/>
              <a:ext cx="149002" cy="349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a:cs typeface="+mn-ea"/>
                <a:sym typeface="+mn-lt"/>
              </a:endParaRPr>
            </a:p>
          </p:txBody>
        </p:sp>
      </p:grpSp>
      <p:grpSp>
        <p:nvGrpSpPr>
          <p:cNvPr id="25" name="组合 24">
            <a:extLst>
              <a:ext uri="{FF2B5EF4-FFF2-40B4-BE49-F238E27FC236}">
                <a16:creationId xmlns:a16="http://schemas.microsoft.com/office/drawing/2014/main" id="{95FD9E72-3834-4563-82E3-0E97F75B239D}"/>
              </a:ext>
            </a:extLst>
          </p:cNvPr>
          <p:cNvGrpSpPr/>
          <p:nvPr/>
        </p:nvGrpSpPr>
        <p:grpSpPr>
          <a:xfrm>
            <a:off x="1927013" y="1687555"/>
            <a:ext cx="1491966" cy="1665041"/>
            <a:chOff x="527168" y="1165873"/>
            <a:chExt cx="1709501" cy="1728018"/>
          </a:xfrm>
        </p:grpSpPr>
        <p:sp>
          <p:nvSpPr>
            <p:cNvPr id="26" name="Oval 2">
              <a:extLst>
                <a:ext uri="{FF2B5EF4-FFF2-40B4-BE49-F238E27FC236}">
                  <a16:creationId xmlns:a16="http://schemas.microsoft.com/office/drawing/2014/main" id="{776EC062-F482-431D-8F65-1B9122DA16C9}"/>
                </a:ext>
              </a:extLst>
            </p:cNvPr>
            <p:cNvSpPr>
              <a:spLocks noChangeArrowheads="1"/>
            </p:cNvSpPr>
            <p:nvPr/>
          </p:nvSpPr>
          <p:spPr bwMode="auto">
            <a:xfrm>
              <a:off x="527168" y="1165873"/>
              <a:ext cx="1709501" cy="1728018"/>
            </a:xfrm>
            <a:prstGeom prst="ellipse">
              <a:avLst/>
            </a:prstGeom>
            <a:solidFill>
              <a:schemeClr val="tx1">
                <a:lumMod val="65000"/>
                <a:lumOff val="35000"/>
                <a:alpha val="85000"/>
              </a:schemeClr>
            </a:solidFill>
            <a:ln>
              <a:noFill/>
            </a:ln>
          </p:spPr>
          <p:txBody>
            <a:bodyPr vert="horz" wrap="square" lIns="89855" tIns="44928" rIns="89855" bIns="44928" numCol="1" anchor="t" anchorCtr="0" compatLnSpc="1"/>
            <a:lstStyle/>
            <a:p>
              <a:endParaRPr lang="en-US">
                <a:cs typeface="+mn-ea"/>
                <a:sym typeface="+mn-lt"/>
              </a:endParaRPr>
            </a:p>
          </p:txBody>
        </p:sp>
        <p:grpSp>
          <p:nvGrpSpPr>
            <p:cNvPr id="27" name="Group 20">
              <a:extLst>
                <a:ext uri="{FF2B5EF4-FFF2-40B4-BE49-F238E27FC236}">
                  <a16:creationId xmlns:a16="http://schemas.microsoft.com/office/drawing/2014/main" id="{12339880-CD31-42C2-97A9-0548235C9A64}"/>
                </a:ext>
              </a:extLst>
            </p:cNvPr>
            <p:cNvGrpSpPr/>
            <p:nvPr/>
          </p:nvGrpSpPr>
          <p:grpSpPr>
            <a:xfrm>
              <a:off x="759740" y="1706732"/>
              <a:ext cx="1371152" cy="625816"/>
              <a:chOff x="2942785" y="3296116"/>
              <a:chExt cx="416796" cy="259561"/>
            </a:xfrm>
            <a:solidFill>
              <a:schemeClr val="bg1"/>
            </a:solidFill>
          </p:grpSpPr>
          <p:sp>
            <p:nvSpPr>
              <p:cNvPr id="29" name="Freeform 95">
                <a:extLst>
                  <a:ext uri="{FF2B5EF4-FFF2-40B4-BE49-F238E27FC236}">
                    <a16:creationId xmlns:a16="http://schemas.microsoft.com/office/drawing/2014/main" id="{A4848DF9-3D18-4FBB-B88D-C4B01DCC3FCE}"/>
                  </a:ext>
                </a:extLst>
              </p:cNvPr>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a:cs typeface="+mn-ea"/>
                  <a:sym typeface="+mn-lt"/>
                </a:endParaRPr>
              </a:p>
            </p:txBody>
          </p:sp>
          <p:sp>
            <p:nvSpPr>
              <p:cNvPr id="31" name="Rectangle 96">
                <a:extLst>
                  <a:ext uri="{FF2B5EF4-FFF2-40B4-BE49-F238E27FC236}">
                    <a16:creationId xmlns:a16="http://schemas.microsoft.com/office/drawing/2014/main" id="{9D82A4D6-1A12-4B24-AFE6-A3BB2A6256EC}"/>
                  </a:ext>
                </a:extLst>
              </p:cNvPr>
              <p:cNvSpPr>
                <a:spLocks noChangeArrowheads="1"/>
              </p:cNvSpPr>
              <p:nvPr/>
            </p:nvSpPr>
            <p:spPr bwMode="auto">
              <a:xfrm>
                <a:off x="2992391" y="3350033"/>
                <a:ext cx="45293"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a:cs typeface="+mn-ea"/>
                  <a:sym typeface="+mn-lt"/>
                </a:endParaRPr>
              </a:p>
            </p:txBody>
          </p:sp>
        </p:grpSp>
        <p:sp>
          <p:nvSpPr>
            <p:cNvPr id="28" name="Rectangle 96">
              <a:extLst>
                <a:ext uri="{FF2B5EF4-FFF2-40B4-BE49-F238E27FC236}">
                  <a16:creationId xmlns:a16="http://schemas.microsoft.com/office/drawing/2014/main" id="{5BF9605A-57E1-4AAA-A8EC-B2195245B59B}"/>
                </a:ext>
              </a:extLst>
            </p:cNvPr>
            <p:cNvSpPr>
              <a:spLocks noChangeArrowheads="1"/>
            </p:cNvSpPr>
            <p:nvPr/>
          </p:nvSpPr>
          <p:spPr bwMode="auto">
            <a:xfrm>
              <a:off x="1114868" y="1836729"/>
              <a:ext cx="149002" cy="349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a:cs typeface="+mn-ea"/>
                <a:sym typeface="+mn-lt"/>
              </a:endParaRPr>
            </a:p>
          </p:txBody>
        </p:sp>
      </p:grpSp>
      <p:grpSp>
        <p:nvGrpSpPr>
          <p:cNvPr id="32" name="组合 31">
            <a:extLst>
              <a:ext uri="{FF2B5EF4-FFF2-40B4-BE49-F238E27FC236}">
                <a16:creationId xmlns:a16="http://schemas.microsoft.com/office/drawing/2014/main" id="{0731CDC5-27E9-408E-B4DA-61D4E04B4496}"/>
              </a:ext>
            </a:extLst>
          </p:cNvPr>
          <p:cNvGrpSpPr/>
          <p:nvPr/>
        </p:nvGrpSpPr>
        <p:grpSpPr>
          <a:xfrm>
            <a:off x="7442220" y="1680316"/>
            <a:ext cx="1491966" cy="1665041"/>
            <a:chOff x="527168" y="1165873"/>
            <a:chExt cx="1709501" cy="1728018"/>
          </a:xfrm>
        </p:grpSpPr>
        <p:sp>
          <p:nvSpPr>
            <p:cNvPr id="33" name="Oval 2">
              <a:extLst>
                <a:ext uri="{FF2B5EF4-FFF2-40B4-BE49-F238E27FC236}">
                  <a16:creationId xmlns:a16="http://schemas.microsoft.com/office/drawing/2014/main" id="{261C9446-5212-48AA-8652-6B7CB8C2FBD5}"/>
                </a:ext>
              </a:extLst>
            </p:cNvPr>
            <p:cNvSpPr>
              <a:spLocks noChangeArrowheads="1"/>
            </p:cNvSpPr>
            <p:nvPr/>
          </p:nvSpPr>
          <p:spPr bwMode="auto">
            <a:xfrm>
              <a:off x="527168" y="1165873"/>
              <a:ext cx="1709501" cy="1728018"/>
            </a:xfrm>
            <a:prstGeom prst="ellipse">
              <a:avLst/>
            </a:prstGeom>
            <a:solidFill>
              <a:schemeClr val="tx1">
                <a:lumMod val="65000"/>
                <a:lumOff val="35000"/>
                <a:alpha val="85000"/>
              </a:schemeClr>
            </a:solidFill>
            <a:ln>
              <a:noFill/>
            </a:ln>
          </p:spPr>
          <p:txBody>
            <a:bodyPr vert="horz" wrap="square" lIns="89855" tIns="44928" rIns="89855" bIns="44928" numCol="1" anchor="t" anchorCtr="0" compatLnSpc="1"/>
            <a:lstStyle/>
            <a:p>
              <a:endParaRPr lang="en-US">
                <a:cs typeface="+mn-ea"/>
                <a:sym typeface="+mn-lt"/>
              </a:endParaRPr>
            </a:p>
          </p:txBody>
        </p:sp>
        <p:grpSp>
          <p:nvGrpSpPr>
            <p:cNvPr id="34" name="Group 20">
              <a:extLst>
                <a:ext uri="{FF2B5EF4-FFF2-40B4-BE49-F238E27FC236}">
                  <a16:creationId xmlns:a16="http://schemas.microsoft.com/office/drawing/2014/main" id="{2DD11DB8-F792-4128-886A-AADF1F42AEE9}"/>
                </a:ext>
              </a:extLst>
            </p:cNvPr>
            <p:cNvGrpSpPr/>
            <p:nvPr/>
          </p:nvGrpSpPr>
          <p:grpSpPr>
            <a:xfrm>
              <a:off x="759740" y="1706732"/>
              <a:ext cx="1371152" cy="625816"/>
              <a:chOff x="2942785" y="3296116"/>
              <a:chExt cx="416796" cy="259561"/>
            </a:xfrm>
            <a:solidFill>
              <a:schemeClr val="bg1"/>
            </a:solidFill>
          </p:grpSpPr>
          <p:sp>
            <p:nvSpPr>
              <p:cNvPr id="39" name="Freeform 95">
                <a:extLst>
                  <a:ext uri="{FF2B5EF4-FFF2-40B4-BE49-F238E27FC236}">
                    <a16:creationId xmlns:a16="http://schemas.microsoft.com/office/drawing/2014/main" id="{26E52CB3-B506-4B5B-B115-E87A300DB000}"/>
                  </a:ext>
                </a:extLst>
              </p:cNvPr>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a:cs typeface="+mn-ea"/>
                  <a:sym typeface="+mn-lt"/>
                </a:endParaRPr>
              </a:p>
            </p:txBody>
          </p:sp>
          <p:sp>
            <p:nvSpPr>
              <p:cNvPr id="40" name="Rectangle 96">
                <a:extLst>
                  <a:ext uri="{FF2B5EF4-FFF2-40B4-BE49-F238E27FC236}">
                    <a16:creationId xmlns:a16="http://schemas.microsoft.com/office/drawing/2014/main" id="{310F5D15-EF2C-41EB-B348-A29D50CD7F7C}"/>
                  </a:ext>
                </a:extLst>
              </p:cNvPr>
              <p:cNvSpPr>
                <a:spLocks noChangeArrowheads="1"/>
              </p:cNvSpPr>
              <p:nvPr/>
            </p:nvSpPr>
            <p:spPr bwMode="auto">
              <a:xfrm>
                <a:off x="2992391" y="3350033"/>
                <a:ext cx="45293" cy="14475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a:cs typeface="+mn-ea"/>
                  <a:sym typeface="+mn-lt"/>
                </a:endParaRPr>
              </a:p>
            </p:txBody>
          </p:sp>
        </p:grpSp>
        <p:sp>
          <p:nvSpPr>
            <p:cNvPr id="35" name="Rectangle 96">
              <a:extLst>
                <a:ext uri="{FF2B5EF4-FFF2-40B4-BE49-F238E27FC236}">
                  <a16:creationId xmlns:a16="http://schemas.microsoft.com/office/drawing/2014/main" id="{66C354F3-D332-4B71-9F1A-0F5EC3C79A2C}"/>
                </a:ext>
              </a:extLst>
            </p:cNvPr>
            <p:cNvSpPr>
              <a:spLocks noChangeArrowheads="1"/>
            </p:cNvSpPr>
            <p:nvPr/>
          </p:nvSpPr>
          <p:spPr bwMode="auto">
            <a:xfrm>
              <a:off x="1114868" y="1836729"/>
              <a:ext cx="149002" cy="349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a:cs typeface="+mn-ea"/>
                <a:sym typeface="+mn-lt"/>
              </a:endParaRPr>
            </a:p>
          </p:txBody>
        </p:sp>
        <p:sp>
          <p:nvSpPr>
            <p:cNvPr id="36" name="Rectangle 96">
              <a:extLst>
                <a:ext uri="{FF2B5EF4-FFF2-40B4-BE49-F238E27FC236}">
                  <a16:creationId xmlns:a16="http://schemas.microsoft.com/office/drawing/2014/main" id="{A9947753-CFFA-4C35-8E7A-4ABC37CEC811}"/>
                </a:ext>
              </a:extLst>
            </p:cNvPr>
            <p:cNvSpPr>
              <a:spLocks noChangeArrowheads="1"/>
            </p:cNvSpPr>
            <p:nvPr/>
          </p:nvSpPr>
          <p:spPr bwMode="auto">
            <a:xfrm>
              <a:off x="1307418" y="1838918"/>
              <a:ext cx="149002" cy="349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a:cs typeface="+mn-ea"/>
                <a:sym typeface="+mn-lt"/>
              </a:endParaRPr>
            </a:p>
          </p:txBody>
        </p:sp>
        <p:sp>
          <p:nvSpPr>
            <p:cNvPr id="37" name="Rectangle 96">
              <a:extLst>
                <a:ext uri="{FF2B5EF4-FFF2-40B4-BE49-F238E27FC236}">
                  <a16:creationId xmlns:a16="http://schemas.microsoft.com/office/drawing/2014/main" id="{A013570F-8BAE-4C38-8EF0-01CE60FDB3A2}"/>
                </a:ext>
              </a:extLst>
            </p:cNvPr>
            <p:cNvSpPr>
              <a:spLocks noChangeArrowheads="1"/>
            </p:cNvSpPr>
            <p:nvPr/>
          </p:nvSpPr>
          <p:spPr bwMode="auto">
            <a:xfrm>
              <a:off x="1499355" y="1836729"/>
              <a:ext cx="149002" cy="349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a:cs typeface="+mn-ea"/>
                <a:sym typeface="+mn-lt"/>
              </a:endParaRPr>
            </a:p>
          </p:txBody>
        </p:sp>
        <p:sp>
          <p:nvSpPr>
            <p:cNvPr id="38" name="Rectangle 96">
              <a:extLst>
                <a:ext uri="{FF2B5EF4-FFF2-40B4-BE49-F238E27FC236}">
                  <a16:creationId xmlns:a16="http://schemas.microsoft.com/office/drawing/2014/main" id="{860C8297-02A7-4ACD-B6A8-98E1B1980815}"/>
                </a:ext>
              </a:extLst>
            </p:cNvPr>
            <p:cNvSpPr>
              <a:spLocks noChangeArrowheads="1"/>
            </p:cNvSpPr>
            <p:nvPr/>
          </p:nvSpPr>
          <p:spPr bwMode="auto">
            <a:xfrm>
              <a:off x="1705335" y="1836729"/>
              <a:ext cx="149002" cy="3490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lstStyle/>
            <a:p>
              <a:endParaRPr lang="en-US">
                <a:cs typeface="+mn-ea"/>
                <a:sym typeface="+mn-lt"/>
              </a:endParaRPr>
            </a:p>
          </p:txBody>
        </p:sp>
      </p:grpSp>
      <p:grpSp>
        <p:nvGrpSpPr>
          <p:cNvPr id="41" name="组合 40">
            <a:extLst>
              <a:ext uri="{FF2B5EF4-FFF2-40B4-BE49-F238E27FC236}">
                <a16:creationId xmlns:a16="http://schemas.microsoft.com/office/drawing/2014/main" id="{6E4D55B8-056F-470F-9DE1-9175FB80717A}"/>
              </a:ext>
            </a:extLst>
          </p:cNvPr>
          <p:cNvGrpSpPr/>
          <p:nvPr/>
        </p:nvGrpSpPr>
        <p:grpSpPr>
          <a:xfrm>
            <a:off x="67178" y="3580303"/>
            <a:ext cx="1662172" cy="448479"/>
            <a:chOff x="527168" y="3084834"/>
            <a:chExt cx="1709501" cy="448479"/>
          </a:xfrm>
        </p:grpSpPr>
        <p:sp>
          <p:nvSpPr>
            <p:cNvPr id="42" name="矩形: 圆角 41">
              <a:extLst>
                <a:ext uri="{FF2B5EF4-FFF2-40B4-BE49-F238E27FC236}">
                  <a16:creationId xmlns:a16="http://schemas.microsoft.com/office/drawing/2014/main" id="{ABE9F988-7E8D-4783-94D3-BADBD4B590BE}"/>
                </a:ext>
              </a:extLst>
            </p:cNvPr>
            <p:cNvSpPr/>
            <p:nvPr/>
          </p:nvSpPr>
          <p:spPr>
            <a:xfrm>
              <a:off x="527168" y="3084834"/>
              <a:ext cx="1709501" cy="448479"/>
            </a:xfrm>
            <a:prstGeom prst="roundRect">
              <a:avLst/>
            </a:prstGeom>
            <a:solidFill>
              <a:schemeClr val="accent5">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文本框 42">
              <a:extLst>
                <a:ext uri="{FF2B5EF4-FFF2-40B4-BE49-F238E27FC236}">
                  <a16:creationId xmlns:a16="http://schemas.microsoft.com/office/drawing/2014/main" id="{61EA2CF1-5461-4325-814D-48EBBC638F73}"/>
                </a:ext>
              </a:extLst>
            </p:cNvPr>
            <p:cNvSpPr txBox="1"/>
            <p:nvPr/>
          </p:nvSpPr>
          <p:spPr>
            <a:xfrm>
              <a:off x="644947" y="3124859"/>
              <a:ext cx="1473944" cy="338554"/>
            </a:xfrm>
            <a:prstGeom prst="rect">
              <a:avLst/>
            </a:prstGeom>
            <a:noFill/>
          </p:spPr>
          <p:txBody>
            <a:bodyPr wrap="square" rtlCol="0">
              <a:spAutoFit/>
            </a:bodyPr>
            <a:lstStyle/>
            <a:p>
              <a:pPr algn="ctr"/>
              <a:r>
                <a:rPr lang="en-US" altLang="zh-CN" sz="1600" dirty="0">
                  <a:latin typeface="+mn-ea"/>
                  <a:ea typeface="+mn-ea"/>
                </a:rPr>
                <a:t>2020.12</a:t>
              </a:r>
              <a:endParaRPr lang="zh-CN" altLang="en-US" sz="1600" dirty="0">
                <a:latin typeface="+mn-ea"/>
                <a:ea typeface="+mn-ea"/>
              </a:endParaRPr>
            </a:p>
          </p:txBody>
        </p:sp>
      </p:grpSp>
      <p:grpSp>
        <p:nvGrpSpPr>
          <p:cNvPr id="44" name="组合 43">
            <a:extLst>
              <a:ext uri="{FF2B5EF4-FFF2-40B4-BE49-F238E27FC236}">
                <a16:creationId xmlns:a16="http://schemas.microsoft.com/office/drawing/2014/main" id="{ED36CD2B-67ED-4798-85AA-16BE6AFD51C3}"/>
              </a:ext>
            </a:extLst>
          </p:cNvPr>
          <p:cNvGrpSpPr/>
          <p:nvPr/>
        </p:nvGrpSpPr>
        <p:grpSpPr>
          <a:xfrm>
            <a:off x="7148275" y="3574043"/>
            <a:ext cx="2115685" cy="448478"/>
            <a:chOff x="293955" y="3084834"/>
            <a:chExt cx="2175926" cy="448479"/>
          </a:xfrm>
        </p:grpSpPr>
        <p:sp>
          <p:nvSpPr>
            <p:cNvPr id="45" name="矩形: 圆角 44">
              <a:extLst>
                <a:ext uri="{FF2B5EF4-FFF2-40B4-BE49-F238E27FC236}">
                  <a16:creationId xmlns:a16="http://schemas.microsoft.com/office/drawing/2014/main" id="{D9F977BA-57D0-42B7-9467-3841B4B16D47}"/>
                </a:ext>
              </a:extLst>
            </p:cNvPr>
            <p:cNvSpPr/>
            <p:nvPr/>
          </p:nvSpPr>
          <p:spPr>
            <a:xfrm>
              <a:off x="527168" y="3084834"/>
              <a:ext cx="1709501" cy="448479"/>
            </a:xfrm>
            <a:prstGeom prst="roundRect">
              <a:avLst/>
            </a:prstGeom>
            <a:solidFill>
              <a:schemeClr val="accent5">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文本框 45">
              <a:extLst>
                <a:ext uri="{FF2B5EF4-FFF2-40B4-BE49-F238E27FC236}">
                  <a16:creationId xmlns:a16="http://schemas.microsoft.com/office/drawing/2014/main" id="{313EB779-81B9-4828-813F-A24A85D5FDE4}"/>
                </a:ext>
              </a:extLst>
            </p:cNvPr>
            <p:cNvSpPr txBox="1"/>
            <p:nvPr/>
          </p:nvSpPr>
          <p:spPr>
            <a:xfrm>
              <a:off x="293955" y="3143906"/>
              <a:ext cx="2175926" cy="338554"/>
            </a:xfrm>
            <a:prstGeom prst="rect">
              <a:avLst/>
            </a:prstGeom>
            <a:noFill/>
          </p:spPr>
          <p:txBody>
            <a:bodyPr wrap="square" rtlCol="0">
              <a:spAutoFit/>
            </a:bodyPr>
            <a:lstStyle/>
            <a:p>
              <a:pPr algn="ctr"/>
              <a:r>
                <a:rPr lang="en-US" altLang="zh-CN" sz="1600" dirty="0">
                  <a:latin typeface="+mn-ea"/>
                  <a:ea typeface="+mn-ea"/>
                </a:rPr>
                <a:t>2021.04-2021.05</a:t>
              </a:r>
              <a:endParaRPr lang="zh-CN" altLang="en-US" sz="1600" dirty="0">
                <a:latin typeface="+mn-ea"/>
                <a:ea typeface="+mn-ea"/>
              </a:endParaRPr>
            </a:p>
          </p:txBody>
        </p:sp>
      </p:grpSp>
      <p:grpSp>
        <p:nvGrpSpPr>
          <p:cNvPr id="47" name="组合 46">
            <a:extLst>
              <a:ext uri="{FF2B5EF4-FFF2-40B4-BE49-F238E27FC236}">
                <a16:creationId xmlns:a16="http://schemas.microsoft.com/office/drawing/2014/main" id="{896714B9-A5BF-4657-A638-9E04E721BE9D}"/>
              </a:ext>
            </a:extLst>
          </p:cNvPr>
          <p:cNvGrpSpPr/>
          <p:nvPr/>
        </p:nvGrpSpPr>
        <p:grpSpPr>
          <a:xfrm>
            <a:off x="5402050" y="3577237"/>
            <a:ext cx="1893208" cy="448478"/>
            <a:chOff x="408360" y="3084834"/>
            <a:chExt cx="1947115" cy="448479"/>
          </a:xfrm>
        </p:grpSpPr>
        <p:sp>
          <p:nvSpPr>
            <p:cNvPr id="48" name="矩形: 圆角 47">
              <a:extLst>
                <a:ext uri="{FF2B5EF4-FFF2-40B4-BE49-F238E27FC236}">
                  <a16:creationId xmlns:a16="http://schemas.microsoft.com/office/drawing/2014/main" id="{521D903B-0E02-4336-B521-A2F2641B757A}"/>
                </a:ext>
              </a:extLst>
            </p:cNvPr>
            <p:cNvSpPr/>
            <p:nvPr/>
          </p:nvSpPr>
          <p:spPr>
            <a:xfrm>
              <a:off x="527168" y="3084834"/>
              <a:ext cx="1709501" cy="448479"/>
            </a:xfrm>
            <a:prstGeom prst="roundRect">
              <a:avLst/>
            </a:prstGeom>
            <a:solidFill>
              <a:schemeClr val="accent5">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文本框 48">
              <a:extLst>
                <a:ext uri="{FF2B5EF4-FFF2-40B4-BE49-F238E27FC236}">
                  <a16:creationId xmlns:a16="http://schemas.microsoft.com/office/drawing/2014/main" id="{32B94BB1-323A-4D68-AA0B-D24BFFA61CDB}"/>
                </a:ext>
              </a:extLst>
            </p:cNvPr>
            <p:cNvSpPr txBox="1"/>
            <p:nvPr/>
          </p:nvSpPr>
          <p:spPr>
            <a:xfrm>
              <a:off x="408360" y="3159386"/>
              <a:ext cx="1947115" cy="338554"/>
            </a:xfrm>
            <a:prstGeom prst="rect">
              <a:avLst/>
            </a:prstGeom>
            <a:noFill/>
          </p:spPr>
          <p:txBody>
            <a:bodyPr wrap="square" rtlCol="0">
              <a:spAutoFit/>
            </a:bodyPr>
            <a:lstStyle/>
            <a:p>
              <a:pPr algn="ctr"/>
              <a:r>
                <a:rPr lang="en-US" altLang="zh-CN" sz="1600" dirty="0">
                  <a:latin typeface="+mn-ea"/>
                  <a:ea typeface="+mn-ea"/>
                </a:rPr>
                <a:t>2021.03-2021.04</a:t>
              </a:r>
              <a:endParaRPr lang="zh-CN" altLang="en-US" sz="1600" dirty="0">
                <a:latin typeface="+mn-ea"/>
                <a:ea typeface="+mn-ea"/>
              </a:endParaRPr>
            </a:p>
          </p:txBody>
        </p:sp>
      </p:grpSp>
      <p:grpSp>
        <p:nvGrpSpPr>
          <p:cNvPr id="50" name="组合 49">
            <a:extLst>
              <a:ext uri="{FF2B5EF4-FFF2-40B4-BE49-F238E27FC236}">
                <a16:creationId xmlns:a16="http://schemas.microsoft.com/office/drawing/2014/main" id="{C4E7FC30-CC39-41C4-8C7D-87FC50D1C67B}"/>
              </a:ext>
            </a:extLst>
          </p:cNvPr>
          <p:cNvGrpSpPr/>
          <p:nvPr/>
        </p:nvGrpSpPr>
        <p:grpSpPr>
          <a:xfrm>
            <a:off x="3608584" y="3577237"/>
            <a:ext cx="1847060" cy="448479"/>
            <a:chOff x="432091" y="3084834"/>
            <a:chExt cx="1899653" cy="448479"/>
          </a:xfrm>
        </p:grpSpPr>
        <p:sp>
          <p:nvSpPr>
            <p:cNvPr id="51" name="矩形: 圆角 50">
              <a:extLst>
                <a:ext uri="{FF2B5EF4-FFF2-40B4-BE49-F238E27FC236}">
                  <a16:creationId xmlns:a16="http://schemas.microsoft.com/office/drawing/2014/main" id="{A2F99CE0-0D43-40D1-A16D-AFD1D0D419D2}"/>
                </a:ext>
              </a:extLst>
            </p:cNvPr>
            <p:cNvSpPr/>
            <p:nvPr/>
          </p:nvSpPr>
          <p:spPr>
            <a:xfrm>
              <a:off x="527168" y="3084834"/>
              <a:ext cx="1709501" cy="448479"/>
            </a:xfrm>
            <a:prstGeom prst="roundRect">
              <a:avLst/>
            </a:prstGeom>
            <a:solidFill>
              <a:schemeClr val="accent5">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文本框 51">
              <a:extLst>
                <a:ext uri="{FF2B5EF4-FFF2-40B4-BE49-F238E27FC236}">
                  <a16:creationId xmlns:a16="http://schemas.microsoft.com/office/drawing/2014/main" id="{E30B28D9-78A2-4E6E-A9FA-28076BBB8614}"/>
                </a:ext>
              </a:extLst>
            </p:cNvPr>
            <p:cNvSpPr txBox="1"/>
            <p:nvPr/>
          </p:nvSpPr>
          <p:spPr>
            <a:xfrm>
              <a:off x="432091" y="3153153"/>
              <a:ext cx="1899653" cy="338554"/>
            </a:xfrm>
            <a:prstGeom prst="rect">
              <a:avLst/>
            </a:prstGeom>
            <a:noFill/>
          </p:spPr>
          <p:txBody>
            <a:bodyPr wrap="square" rtlCol="0">
              <a:spAutoFit/>
            </a:bodyPr>
            <a:lstStyle/>
            <a:p>
              <a:pPr algn="ctr"/>
              <a:r>
                <a:rPr lang="en-US" altLang="zh-CN" sz="1600" dirty="0">
                  <a:latin typeface="+mn-ea"/>
                  <a:ea typeface="+mn-ea"/>
                </a:rPr>
                <a:t>2021.01-2020.03</a:t>
              </a:r>
              <a:endParaRPr lang="zh-CN" altLang="en-US" sz="1600" dirty="0">
                <a:latin typeface="+mn-ea"/>
                <a:ea typeface="+mn-ea"/>
              </a:endParaRPr>
            </a:p>
          </p:txBody>
        </p:sp>
      </p:grpSp>
      <p:grpSp>
        <p:nvGrpSpPr>
          <p:cNvPr id="53" name="组合 52">
            <a:extLst>
              <a:ext uri="{FF2B5EF4-FFF2-40B4-BE49-F238E27FC236}">
                <a16:creationId xmlns:a16="http://schemas.microsoft.com/office/drawing/2014/main" id="{BF59DDD7-4F16-4ACC-AF80-3CB6D6F458D4}"/>
              </a:ext>
            </a:extLst>
          </p:cNvPr>
          <p:cNvGrpSpPr/>
          <p:nvPr/>
        </p:nvGrpSpPr>
        <p:grpSpPr>
          <a:xfrm>
            <a:off x="1790393" y="3577237"/>
            <a:ext cx="1871024" cy="448478"/>
            <a:chOff x="426353" y="3084834"/>
            <a:chExt cx="1924300" cy="448479"/>
          </a:xfrm>
        </p:grpSpPr>
        <p:sp>
          <p:nvSpPr>
            <p:cNvPr id="54" name="矩形: 圆角 53">
              <a:extLst>
                <a:ext uri="{FF2B5EF4-FFF2-40B4-BE49-F238E27FC236}">
                  <a16:creationId xmlns:a16="http://schemas.microsoft.com/office/drawing/2014/main" id="{EB71AC7D-FC52-4637-B468-DADDBD634C78}"/>
                </a:ext>
              </a:extLst>
            </p:cNvPr>
            <p:cNvSpPr/>
            <p:nvPr/>
          </p:nvSpPr>
          <p:spPr>
            <a:xfrm>
              <a:off x="527168" y="3084834"/>
              <a:ext cx="1709501" cy="448479"/>
            </a:xfrm>
            <a:prstGeom prst="roundRect">
              <a:avLst/>
            </a:prstGeom>
            <a:solidFill>
              <a:schemeClr val="accent5">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文本框 54">
              <a:extLst>
                <a:ext uri="{FF2B5EF4-FFF2-40B4-BE49-F238E27FC236}">
                  <a16:creationId xmlns:a16="http://schemas.microsoft.com/office/drawing/2014/main" id="{A8566611-3C98-4020-A93D-39BC8360BEC3}"/>
                </a:ext>
              </a:extLst>
            </p:cNvPr>
            <p:cNvSpPr txBox="1"/>
            <p:nvPr/>
          </p:nvSpPr>
          <p:spPr>
            <a:xfrm>
              <a:off x="426353" y="3148634"/>
              <a:ext cx="1924300" cy="338554"/>
            </a:xfrm>
            <a:prstGeom prst="rect">
              <a:avLst/>
            </a:prstGeom>
            <a:noFill/>
          </p:spPr>
          <p:txBody>
            <a:bodyPr wrap="square" rtlCol="0">
              <a:spAutoFit/>
            </a:bodyPr>
            <a:lstStyle/>
            <a:p>
              <a:pPr algn="ctr"/>
              <a:r>
                <a:rPr lang="en-US" altLang="zh-CN" sz="1600" dirty="0">
                  <a:latin typeface="+mn-ea"/>
                  <a:ea typeface="+mn-ea"/>
                </a:rPr>
                <a:t>2020.12-2021.01</a:t>
              </a:r>
              <a:endParaRPr lang="zh-CN" altLang="en-US" sz="1600" dirty="0">
                <a:latin typeface="+mn-ea"/>
                <a:ea typeface="+mn-ea"/>
              </a:endParaRPr>
            </a:p>
          </p:txBody>
        </p:sp>
      </p:grpSp>
      <p:grpSp>
        <p:nvGrpSpPr>
          <p:cNvPr id="56" name="组合 55">
            <a:extLst>
              <a:ext uri="{FF2B5EF4-FFF2-40B4-BE49-F238E27FC236}">
                <a16:creationId xmlns:a16="http://schemas.microsoft.com/office/drawing/2014/main" id="{98759D77-5B11-4537-A0C1-DFC4EAAF66C9}"/>
              </a:ext>
            </a:extLst>
          </p:cNvPr>
          <p:cNvGrpSpPr/>
          <p:nvPr/>
        </p:nvGrpSpPr>
        <p:grpSpPr>
          <a:xfrm>
            <a:off x="67178" y="4375296"/>
            <a:ext cx="1662172" cy="968608"/>
            <a:chOff x="527168" y="3084834"/>
            <a:chExt cx="1709501" cy="448479"/>
          </a:xfrm>
        </p:grpSpPr>
        <p:sp>
          <p:nvSpPr>
            <p:cNvPr id="57" name="矩形: 圆角 56">
              <a:extLst>
                <a:ext uri="{FF2B5EF4-FFF2-40B4-BE49-F238E27FC236}">
                  <a16:creationId xmlns:a16="http://schemas.microsoft.com/office/drawing/2014/main" id="{1439320C-6233-4E06-B37D-BC7F8EEB9B6F}"/>
                </a:ext>
              </a:extLst>
            </p:cNvPr>
            <p:cNvSpPr/>
            <p:nvPr/>
          </p:nvSpPr>
          <p:spPr>
            <a:xfrm>
              <a:off x="527168" y="3084834"/>
              <a:ext cx="1709501" cy="448479"/>
            </a:xfrm>
            <a:prstGeom prst="roundRect">
              <a:avLst/>
            </a:prstGeom>
            <a:solidFill>
              <a:schemeClr val="accent5">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58" name="文本框 57">
              <a:extLst>
                <a:ext uri="{FF2B5EF4-FFF2-40B4-BE49-F238E27FC236}">
                  <a16:creationId xmlns:a16="http://schemas.microsoft.com/office/drawing/2014/main" id="{7192D030-DDC7-4AE4-B9B3-2836C1071DD1}"/>
                </a:ext>
              </a:extLst>
            </p:cNvPr>
            <p:cNvSpPr txBox="1"/>
            <p:nvPr/>
          </p:nvSpPr>
          <p:spPr>
            <a:xfrm>
              <a:off x="644947" y="3124860"/>
              <a:ext cx="1473944" cy="171006"/>
            </a:xfrm>
            <a:prstGeom prst="rect">
              <a:avLst/>
            </a:prstGeom>
            <a:noFill/>
          </p:spPr>
          <p:txBody>
            <a:bodyPr wrap="square" rtlCol="0">
              <a:spAutoFit/>
            </a:bodyPr>
            <a:lstStyle/>
            <a:p>
              <a:pPr algn="ctr"/>
              <a:r>
                <a:rPr lang="zh-CN" altLang="en-US" dirty="0">
                  <a:latin typeface="+mn-ea"/>
                  <a:ea typeface="+mn-ea"/>
                </a:rPr>
                <a:t>设计方案</a:t>
              </a:r>
            </a:p>
          </p:txBody>
        </p:sp>
      </p:grpSp>
      <p:grpSp>
        <p:nvGrpSpPr>
          <p:cNvPr id="59" name="组合 58">
            <a:extLst>
              <a:ext uri="{FF2B5EF4-FFF2-40B4-BE49-F238E27FC236}">
                <a16:creationId xmlns:a16="http://schemas.microsoft.com/office/drawing/2014/main" id="{893CF40B-7FCA-42A7-97C9-DCA262AA41B9}"/>
              </a:ext>
            </a:extLst>
          </p:cNvPr>
          <p:cNvGrpSpPr/>
          <p:nvPr/>
        </p:nvGrpSpPr>
        <p:grpSpPr>
          <a:xfrm>
            <a:off x="1894819" y="4397149"/>
            <a:ext cx="1662172" cy="968608"/>
            <a:chOff x="527168" y="3084834"/>
            <a:chExt cx="1709501" cy="448479"/>
          </a:xfrm>
        </p:grpSpPr>
        <p:sp>
          <p:nvSpPr>
            <p:cNvPr id="60" name="矩形: 圆角 59">
              <a:extLst>
                <a:ext uri="{FF2B5EF4-FFF2-40B4-BE49-F238E27FC236}">
                  <a16:creationId xmlns:a16="http://schemas.microsoft.com/office/drawing/2014/main" id="{86D19513-C836-41C2-BF64-9B9AB77380BD}"/>
                </a:ext>
              </a:extLst>
            </p:cNvPr>
            <p:cNvSpPr/>
            <p:nvPr/>
          </p:nvSpPr>
          <p:spPr>
            <a:xfrm>
              <a:off x="527168" y="3084834"/>
              <a:ext cx="1709501" cy="448479"/>
            </a:xfrm>
            <a:prstGeom prst="roundRect">
              <a:avLst/>
            </a:prstGeom>
            <a:solidFill>
              <a:schemeClr val="accent5">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文本框 60">
              <a:extLst>
                <a:ext uri="{FF2B5EF4-FFF2-40B4-BE49-F238E27FC236}">
                  <a16:creationId xmlns:a16="http://schemas.microsoft.com/office/drawing/2014/main" id="{F8FAF9F3-9E3A-4BC3-95EA-5C39D9F9C11C}"/>
                </a:ext>
              </a:extLst>
            </p:cNvPr>
            <p:cNvSpPr txBox="1"/>
            <p:nvPr/>
          </p:nvSpPr>
          <p:spPr>
            <a:xfrm>
              <a:off x="644947" y="3124860"/>
              <a:ext cx="1473944" cy="299260"/>
            </a:xfrm>
            <a:prstGeom prst="rect">
              <a:avLst/>
            </a:prstGeom>
            <a:noFill/>
          </p:spPr>
          <p:txBody>
            <a:bodyPr wrap="square" rtlCol="0">
              <a:spAutoFit/>
            </a:bodyPr>
            <a:lstStyle/>
            <a:p>
              <a:pPr algn="ctr"/>
              <a:r>
                <a:rPr lang="zh-CN" altLang="en-US" dirty="0">
                  <a:latin typeface="+mn-ea"/>
                  <a:ea typeface="+mn-ea"/>
                </a:rPr>
                <a:t>关键技术</a:t>
              </a:r>
              <a:endParaRPr lang="en-US" altLang="zh-CN" dirty="0">
                <a:latin typeface="+mn-ea"/>
                <a:ea typeface="+mn-ea"/>
              </a:endParaRPr>
            </a:p>
            <a:p>
              <a:pPr algn="ctr"/>
              <a:r>
                <a:rPr lang="zh-CN" altLang="en-US" dirty="0">
                  <a:latin typeface="+mn-ea"/>
                  <a:ea typeface="+mn-ea"/>
                </a:rPr>
                <a:t>研究</a:t>
              </a:r>
            </a:p>
          </p:txBody>
        </p:sp>
      </p:grpSp>
      <p:grpSp>
        <p:nvGrpSpPr>
          <p:cNvPr id="62" name="组合 61">
            <a:extLst>
              <a:ext uri="{FF2B5EF4-FFF2-40B4-BE49-F238E27FC236}">
                <a16:creationId xmlns:a16="http://schemas.microsoft.com/office/drawing/2014/main" id="{633A1134-A638-44F9-956E-70A93DE6C041}"/>
              </a:ext>
            </a:extLst>
          </p:cNvPr>
          <p:cNvGrpSpPr/>
          <p:nvPr/>
        </p:nvGrpSpPr>
        <p:grpSpPr>
          <a:xfrm>
            <a:off x="3703970" y="4355394"/>
            <a:ext cx="1662172" cy="1008412"/>
            <a:chOff x="527168" y="3084834"/>
            <a:chExt cx="1709501" cy="448479"/>
          </a:xfrm>
        </p:grpSpPr>
        <p:sp>
          <p:nvSpPr>
            <p:cNvPr id="63" name="矩形: 圆角 62">
              <a:extLst>
                <a:ext uri="{FF2B5EF4-FFF2-40B4-BE49-F238E27FC236}">
                  <a16:creationId xmlns:a16="http://schemas.microsoft.com/office/drawing/2014/main" id="{4BB1BE04-30CB-4C17-AA58-C18BC5ABF701}"/>
                </a:ext>
              </a:extLst>
            </p:cNvPr>
            <p:cNvSpPr/>
            <p:nvPr/>
          </p:nvSpPr>
          <p:spPr>
            <a:xfrm>
              <a:off x="527168" y="3084834"/>
              <a:ext cx="1709501" cy="448479"/>
            </a:xfrm>
            <a:prstGeom prst="roundRect">
              <a:avLst/>
            </a:prstGeom>
            <a:solidFill>
              <a:schemeClr val="accent5">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文本框 63">
              <a:extLst>
                <a:ext uri="{FF2B5EF4-FFF2-40B4-BE49-F238E27FC236}">
                  <a16:creationId xmlns:a16="http://schemas.microsoft.com/office/drawing/2014/main" id="{DFA898D3-82A5-4691-A833-48FF4D0ABC55}"/>
                </a:ext>
              </a:extLst>
            </p:cNvPr>
            <p:cNvSpPr txBox="1"/>
            <p:nvPr/>
          </p:nvSpPr>
          <p:spPr>
            <a:xfrm>
              <a:off x="644947" y="3124860"/>
              <a:ext cx="1473944" cy="287448"/>
            </a:xfrm>
            <a:prstGeom prst="rect">
              <a:avLst/>
            </a:prstGeom>
            <a:noFill/>
          </p:spPr>
          <p:txBody>
            <a:bodyPr wrap="square" rtlCol="0">
              <a:spAutoFit/>
            </a:bodyPr>
            <a:lstStyle/>
            <a:p>
              <a:pPr algn="ctr"/>
              <a:r>
                <a:rPr lang="zh-CN" altLang="en-US" dirty="0">
                  <a:latin typeface="+mn-ea"/>
                  <a:ea typeface="+mn-ea"/>
                </a:rPr>
                <a:t>软件功能</a:t>
              </a:r>
              <a:endParaRPr lang="en-US" altLang="zh-CN" dirty="0">
                <a:latin typeface="+mn-ea"/>
                <a:ea typeface="+mn-ea"/>
              </a:endParaRPr>
            </a:p>
            <a:p>
              <a:pPr algn="ctr"/>
              <a:r>
                <a:rPr lang="zh-CN" altLang="en-US" dirty="0">
                  <a:latin typeface="+mn-ea"/>
                  <a:ea typeface="+mn-ea"/>
                </a:rPr>
                <a:t>开发</a:t>
              </a:r>
            </a:p>
          </p:txBody>
        </p:sp>
      </p:grpSp>
      <p:grpSp>
        <p:nvGrpSpPr>
          <p:cNvPr id="65" name="组合 64">
            <a:extLst>
              <a:ext uri="{FF2B5EF4-FFF2-40B4-BE49-F238E27FC236}">
                <a16:creationId xmlns:a16="http://schemas.microsoft.com/office/drawing/2014/main" id="{8A39BD66-8369-46A6-95CA-0A63055F0ECF}"/>
              </a:ext>
            </a:extLst>
          </p:cNvPr>
          <p:cNvGrpSpPr/>
          <p:nvPr/>
        </p:nvGrpSpPr>
        <p:grpSpPr>
          <a:xfrm>
            <a:off x="5567326" y="4355394"/>
            <a:ext cx="1662172" cy="1008412"/>
            <a:chOff x="527168" y="3084834"/>
            <a:chExt cx="1709501" cy="448479"/>
          </a:xfrm>
        </p:grpSpPr>
        <p:sp>
          <p:nvSpPr>
            <p:cNvPr id="66" name="矩形: 圆角 65">
              <a:extLst>
                <a:ext uri="{FF2B5EF4-FFF2-40B4-BE49-F238E27FC236}">
                  <a16:creationId xmlns:a16="http://schemas.microsoft.com/office/drawing/2014/main" id="{7CA566B3-0F24-4934-9E0E-D8A40181AF76}"/>
                </a:ext>
              </a:extLst>
            </p:cNvPr>
            <p:cNvSpPr/>
            <p:nvPr/>
          </p:nvSpPr>
          <p:spPr>
            <a:xfrm>
              <a:off x="527168" y="3084834"/>
              <a:ext cx="1709501" cy="448479"/>
            </a:xfrm>
            <a:prstGeom prst="roundRect">
              <a:avLst/>
            </a:prstGeom>
            <a:solidFill>
              <a:schemeClr val="accent5">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文本框 66">
              <a:extLst>
                <a:ext uri="{FF2B5EF4-FFF2-40B4-BE49-F238E27FC236}">
                  <a16:creationId xmlns:a16="http://schemas.microsoft.com/office/drawing/2014/main" id="{C4D34E8A-9550-4B52-8297-09BC9D4F00A2}"/>
                </a:ext>
              </a:extLst>
            </p:cNvPr>
            <p:cNvSpPr txBox="1"/>
            <p:nvPr/>
          </p:nvSpPr>
          <p:spPr>
            <a:xfrm>
              <a:off x="644947" y="3124860"/>
              <a:ext cx="1473944" cy="164256"/>
            </a:xfrm>
            <a:prstGeom prst="rect">
              <a:avLst/>
            </a:prstGeom>
            <a:noFill/>
          </p:spPr>
          <p:txBody>
            <a:bodyPr wrap="square" rtlCol="0">
              <a:spAutoFit/>
            </a:bodyPr>
            <a:lstStyle/>
            <a:p>
              <a:pPr algn="ctr"/>
              <a:r>
                <a:rPr lang="zh-CN" altLang="en-US" dirty="0">
                  <a:latin typeface="+mn-ea"/>
                  <a:ea typeface="+mn-ea"/>
                </a:rPr>
                <a:t>数据库设计</a:t>
              </a:r>
            </a:p>
          </p:txBody>
        </p:sp>
      </p:grpSp>
      <p:grpSp>
        <p:nvGrpSpPr>
          <p:cNvPr id="68" name="组合 67">
            <a:extLst>
              <a:ext uri="{FF2B5EF4-FFF2-40B4-BE49-F238E27FC236}">
                <a16:creationId xmlns:a16="http://schemas.microsoft.com/office/drawing/2014/main" id="{68DEEBFA-AEE2-41D4-AFFF-B61BA6E788DA}"/>
              </a:ext>
            </a:extLst>
          </p:cNvPr>
          <p:cNvGrpSpPr/>
          <p:nvPr/>
        </p:nvGrpSpPr>
        <p:grpSpPr>
          <a:xfrm>
            <a:off x="7406515" y="4335277"/>
            <a:ext cx="1662172" cy="1046128"/>
            <a:chOff x="527168" y="3084834"/>
            <a:chExt cx="1709501" cy="448479"/>
          </a:xfrm>
        </p:grpSpPr>
        <p:sp>
          <p:nvSpPr>
            <p:cNvPr id="69" name="矩形: 圆角 68">
              <a:extLst>
                <a:ext uri="{FF2B5EF4-FFF2-40B4-BE49-F238E27FC236}">
                  <a16:creationId xmlns:a16="http://schemas.microsoft.com/office/drawing/2014/main" id="{6F60BB9B-90E2-495B-8691-0FACAEB10DA9}"/>
                </a:ext>
              </a:extLst>
            </p:cNvPr>
            <p:cNvSpPr/>
            <p:nvPr/>
          </p:nvSpPr>
          <p:spPr>
            <a:xfrm>
              <a:off x="527168" y="3084834"/>
              <a:ext cx="1709501" cy="448479"/>
            </a:xfrm>
            <a:prstGeom prst="roundRect">
              <a:avLst/>
            </a:prstGeom>
            <a:solidFill>
              <a:schemeClr val="accent5">
                <a:lumMod val="20000"/>
                <a:lumOff val="80000"/>
              </a:schemeClr>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文本框 69">
              <a:extLst>
                <a:ext uri="{FF2B5EF4-FFF2-40B4-BE49-F238E27FC236}">
                  <a16:creationId xmlns:a16="http://schemas.microsoft.com/office/drawing/2014/main" id="{96EF7500-43C5-48E9-8688-D04E1A3262E9}"/>
                </a:ext>
              </a:extLst>
            </p:cNvPr>
            <p:cNvSpPr txBox="1"/>
            <p:nvPr/>
          </p:nvSpPr>
          <p:spPr>
            <a:xfrm>
              <a:off x="644947" y="3124860"/>
              <a:ext cx="1473944" cy="277085"/>
            </a:xfrm>
            <a:prstGeom prst="rect">
              <a:avLst/>
            </a:prstGeom>
            <a:noFill/>
          </p:spPr>
          <p:txBody>
            <a:bodyPr wrap="square" rtlCol="0">
              <a:spAutoFit/>
            </a:bodyPr>
            <a:lstStyle/>
            <a:p>
              <a:pPr algn="ctr"/>
              <a:r>
                <a:rPr lang="zh-CN" altLang="en-US" dirty="0">
                  <a:latin typeface="+mn-ea"/>
                  <a:ea typeface="+mn-ea"/>
                </a:rPr>
                <a:t>软件系统</a:t>
              </a:r>
              <a:endParaRPr lang="en-US" altLang="zh-CN" dirty="0">
                <a:latin typeface="+mn-ea"/>
                <a:ea typeface="+mn-ea"/>
              </a:endParaRPr>
            </a:p>
            <a:p>
              <a:pPr algn="ctr"/>
              <a:r>
                <a:rPr lang="zh-CN" altLang="en-US" dirty="0">
                  <a:latin typeface="+mn-ea"/>
                  <a:ea typeface="+mn-ea"/>
                </a:rPr>
                <a:t>测试</a:t>
              </a:r>
            </a:p>
          </p:txBody>
        </p:sp>
      </p:grpSp>
      <p:sp>
        <p:nvSpPr>
          <p:cNvPr id="122" name="右箭头 28">
            <a:extLst>
              <a:ext uri="{FF2B5EF4-FFF2-40B4-BE49-F238E27FC236}">
                <a16:creationId xmlns:a16="http://schemas.microsoft.com/office/drawing/2014/main" id="{F36745BB-EA78-40C7-A88B-39F4C8E74771}"/>
              </a:ext>
            </a:extLst>
          </p:cNvPr>
          <p:cNvSpPr/>
          <p:nvPr/>
        </p:nvSpPr>
        <p:spPr>
          <a:xfrm>
            <a:off x="457200"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123" name="文本框 122">
            <a:extLst>
              <a:ext uri="{FF2B5EF4-FFF2-40B4-BE49-F238E27FC236}">
                <a16:creationId xmlns:a16="http://schemas.microsoft.com/office/drawing/2014/main" id="{39F74834-EC5A-4484-A787-60B8487AFE9F}"/>
              </a:ext>
            </a:extLst>
          </p:cNvPr>
          <p:cNvSpPr txBox="1">
            <a:spLocks noChangeArrowheads="1"/>
          </p:cNvSpPr>
          <p:nvPr/>
        </p:nvSpPr>
        <p:spPr bwMode="auto">
          <a:xfrm>
            <a:off x="801688"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项目进展</a:t>
            </a:r>
          </a:p>
        </p:txBody>
      </p:sp>
      <p:sp>
        <p:nvSpPr>
          <p:cNvPr id="124" name="右箭头 28">
            <a:extLst>
              <a:ext uri="{FF2B5EF4-FFF2-40B4-BE49-F238E27FC236}">
                <a16:creationId xmlns:a16="http://schemas.microsoft.com/office/drawing/2014/main" id="{AE476C1E-02E5-46D8-929F-C172DCA9E35C}"/>
              </a:ext>
            </a:extLst>
          </p:cNvPr>
          <p:cNvSpPr/>
          <p:nvPr/>
        </p:nvSpPr>
        <p:spPr>
          <a:xfrm>
            <a:off x="2719503"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125" name="文本框 124">
            <a:extLst>
              <a:ext uri="{FF2B5EF4-FFF2-40B4-BE49-F238E27FC236}">
                <a16:creationId xmlns:a16="http://schemas.microsoft.com/office/drawing/2014/main" id="{92E58D27-63E2-4C6E-B988-03CE7A30BBEF}"/>
              </a:ext>
            </a:extLst>
          </p:cNvPr>
          <p:cNvSpPr txBox="1">
            <a:spLocks noChangeArrowheads="1"/>
          </p:cNvSpPr>
          <p:nvPr/>
        </p:nvSpPr>
        <p:spPr bwMode="auto">
          <a:xfrm>
            <a:off x="3030154"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进度安排</a:t>
            </a:r>
          </a:p>
        </p:txBody>
      </p:sp>
    </p:spTree>
    <p:extLst>
      <p:ext uri="{BB962C8B-B14F-4D97-AF65-F5344CB8AC3E}">
        <p14:creationId xmlns:p14="http://schemas.microsoft.com/office/powerpoint/2010/main" val="671531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 calcmode="lin" valueType="num">
                                      <p:cBhvr additive="base">
                                        <p:cTn id="7" dur="500" fill="hold"/>
                                        <p:tgtEl>
                                          <p:spTgt spid="122"/>
                                        </p:tgtEl>
                                        <p:attrNameLst>
                                          <p:attrName>ppt_x</p:attrName>
                                        </p:attrNameLst>
                                      </p:cBhvr>
                                      <p:tavLst>
                                        <p:tav tm="0">
                                          <p:val>
                                            <p:strVal val="0-#ppt_w/2"/>
                                          </p:val>
                                        </p:tav>
                                        <p:tav tm="100000">
                                          <p:val>
                                            <p:strVal val="#ppt_x"/>
                                          </p:val>
                                        </p:tav>
                                      </p:tavLst>
                                    </p:anim>
                                    <p:anim calcmode="lin" valueType="num">
                                      <p:cBhvr additive="base">
                                        <p:cTn id="8" dur="500" fill="hold"/>
                                        <p:tgtEl>
                                          <p:spTgt spid="1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123"/>
                                        </p:tgtEl>
                                        <p:attrNameLst>
                                          <p:attrName>style.visibility</p:attrName>
                                        </p:attrNameLst>
                                      </p:cBhvr>
                                      <p:to>
                                        <p:strVal val="visible"/>
                                      </p:to>
                                    </p:set>
                                    <p:animEffect transition="in" filter="wipe(left)">
                                      <p:cBhvr>
                                        <p:cTn id="12" dur="500"/>
                                        <p:tgtEl>
                                          <p:spTgt spid="123"/>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123"/>
                                        </p:tgtEl>
                                      </p:cBhvr>
                                    </p:animEffect>
                                    <p:animScale>
                                      <p:cBhvr>
                                        <p:cTn id="16" dur="250" autoRev="1" fill="hold"/>
                                        <p:tgtEl>
                                          <p:spTgt spid="123"/>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124"/>
                                        </p:tgtEl>
                                        <p:attrNameLst>
                                          <p:attrName>style.visibility</p:attrName>
                                        </p:attrNameLst>
                                      </p:cBhvr>
                                      <p:to>
                                        <p:strVal val="visible"/>
                                      </p:to>
                                    </p:set>
                                    <p:anim calcmode="lin" valueType="num">
                                      <p:cBhvr additive="base">
                                        <p:cTn id="20" dur="500" fill="hold"/>
                                        <p:tgtEl>
                                          <p:spTgt spid="124"/>
                                        </p:tgtEl>
                                        <p:attrNameLst>
                                          <p:attrName>ppt_x</p:attrName>
                                        </p:attrNameLst>
                                      </p:cBhvr>
                                      <p:tavLst>
                                        <p:tav tm="0">
                                          <p:val>
                                            <p:strVal val="0-#ppt_w/2"/>
                                          </p:val>
                                        </p:tav>
                                        <p:tav tm="100000">
                                          <p:val>
                                            <p:strVal val="#ppt_x"/>
                                          </p:val>
                                        </p:tav>
                                      </p:tavLst>
                                    </p:anim>
                                    <p:anim calcmode="lin" valueType="num">
                                      <p:cBhvr additive="base">
                                        <p:cTn id="21" dur="500" fill="hold"/>
                                        <p:tgtEl>
                                          <p:spTgt spid="124"/>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iterate type="lt">
                                    <p:tmPct val="0"/>
                                  </p:iterate>
                                  <p:childTnLst>
                                    <p:set>
                                      <p:cBhvr>
                                        <p:cTn id="24" dur="1" fill="hold">
                                          <p:stCondLst>
                                            <p:cond delay="0"/>
                                          </p:stCondLst>
                                        </p:cTn>
                                        <p:tgtEl>
                                          <p:spTgt spid="125"/>
                                        </p:tgtEl>
                                        <p:attrNameLst>
                                          <p:attrName>style.visibility</p:attrName>
                                        </p:attrNameLst>
                                      </p:cBhvr>
                                      <p:to>
                                        <p:strVal val="visible"/>
                                      </p:to>
                                    </p:set>
                                    <p:animEffect transition="in" filter="wipe(left)">
                                      <p:cBhvr>
                                        <p:cTn id="25" dur="500"/>
                                        <p:tgtEl>
                                          <p:spTgt spid="125"/>
                                        </p:tgtEl>
                                      </p:cBhvr>
                                    </p:animEffect>
                                  </p:childTnLst>
                                </p:cTn>
                              </p:par>
                            </p:childTnLst>
                          </p:cTn>
                        </p:par>
                        <p:par>
                          <p:cTn id="26" fill="hold">
                            <p:stCondLst>
                              <p:cond delay="2500"/>
                            </p:stCondLst>
                            <p:childTnLst>
                              <p:par>
                                <p:cTn id="27" presetID="26" presetClass="emph" presetSubtype="0" fill="hold" grpId="0" nodeType="afterEffect">
                                  <p:stCondLst>
                                    <p:cond delay="0"/>
                                  </p:stCondLst>
                                  <p:iterate type="lt">
                                    <p:tmPct val="0"/>
                                  </p:iterate>
                                  <p:childTnLst>
                                    <p:animEffect transition="out" filter="fade">
                                      <p:cBhvr>
                                        <p:cTn id="28" dur="500" tmFilter="0, 0; .2, .5; .8, .5; 1, 0"/>
                                        <p:tgtEl>
                                          <p:spTgt spid="125"/>
                                        </p:tgtEl>
                                      </p:cBhvr>
                                    </p:animEffect>
                                    <p:animScale>
                                      <p:cBhvr>
                                        <p:cTn id="29" dur="250" autoRev="1" fill="hold"/>
                                        <p:tgtEl>
                                          <p:spTgt spid="1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P spid="123" grpId="0"/>
      <p:bldP spid="123" grpId="1"/>
      <p:bldP spid="124" grpId="0" animBg="1"/>
      <p:bldP spid="125" grpId="0"/>
      <p:bldP spid="12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4" name="图示 3">
            <a:extLst>
              <a:ext uri="{FF2B5EF4-FFF2-40B4-BE49-F238E27FC236}">
                <a16:creationId xmlns:a16="http://schemas.microsoft.com/office/drawing/2014/main" id="{D915B2F0-100F-4529-8814-D02F6200A653}"/>
              </a:ext>
            </a:extLst>
          </p:cNvPr>
          <p:cNvGraphicFramePr/>
          <p:nvPr>
            <p:extLst>
              <p:ext uri="{D42A27DB-BD31-4B8C-83A1-F6EECF244321}">
                <p14:modId xmlns:p14="http://schemas.microsoft.com/office/powerpoint/2010/main" val="2357355067"/>
              </p:ext>
            </p:extLst>
          </p:nvPr>
        </p:nvGraphicFramePr>
        <p:xfrm>
          <a:off x="149466" y="626542"/>
          <a:ext cx="5088359" cy="6067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图示 4">
            <a:extLst>
              <a:ext uri="{FF2B5EF4-FFF2-40B4-BE49-F238E27FC236}">
                <a16:creationId xmlns:a16="http://schemas.microsoft.com/office/drawing/2014/main" id="{39049198-6B9E-4AC3-A3AD-A9DF1B17D87D}"/>
              </a:ext>
            </a:extLst>
          </p:cNvPr>
          <p:cNvGraphicFramePr/>
          <p:nvPr>
            <p:extLst>
              <p:ext uri="{D42A27DB-BD31-4B8C-83A1-F6EECF244321}">
                <p14:modId xmlns:p14="http://schemas.microsoft.com/office/powerpoint/2010/main" val="3687200117"/>
              </p:ext>
            </p:extLst>
          </p:nvPr>
        </p:nvGraphicFramePr>
        <p:xfrm>
          <a:off x="4269332" y="150432"/>
          <a:ext cx="4402789" cy="412750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图示 5">
            <a:extLst>
              <a:ext uri="{FF2B5EF4-FFF2-40B4-BE49-F238E27FC236}">
                <a16:creationId xmlns:a16="http://schemas.microsoft.com/office/drawing/2014/main" id="{786ECE41-9AFE-46B2-ACBB-81D8DA3F627E}"/>
              </a:ext>
            </a:extLst>
          </p:cNvPr>
          <p:cNvGraphicFramePr/>
          <p:nvPr>
            <p:extLst>
              <p:ext uri="{D42A27DB-BD31-4B8C-83A1-F6EECF244321}">
                <p14:modId xmlns:p14="http://schemas.microsoft.com/office/powerpoint/2010/main" val="3689587179"/>
              </p:ext>
            </p:extLst>
          </p:nvPr>
        </p:nvGraphicFramePr>
        <p:xfrm>
          <a:off x="4591745" y="3237674"/>
          <a:ext cx="4402789" cy="4127508"/>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7" name="右箭头 28">
            <a:extLst>
              <a:ext uri="{FF2B5EF4-FFF2-40B4-BE49-F238E27FC236}">
                <a16:creationId xmlns:a16="http://schemas.microsoft.com/office/drawing/2014/main" id="{586E2747-A65F-4CAD-941D-A291561B8340}"/>
              </a:ext>
            </a:extLst>
          </p:cNvPr>
          <p:cNvSpPr/>
          <p:nvPr/>
        </p:nvSpPr>
        <p:spPr>
          <a:xfrm>
            <a:off x="457200"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8" name="文本框 7">
            <a:extLst>
              <a:ext uri="{FF2B5EF4-FFF2-40B4-BE49-F238E27FC236}">
                <a16:creationId xmlns:a16="http://schemas.microsoft.com/office/drawing/2014/main" id="{6FF7147C-2AF5-4DFC-8DE1-28A87B55B499}"/>
              </a:ext>
            </a:extLst>
          </p:cNvPr>
          <p:cNvSpPr txBox="1">
            <a:spLocks noChangeArrowheads="1"/>
          </p:cNvSpPr>
          <p:nvPr/>
        </p:nvSpPr>
        <p:spPr bwMode="auto">
          <a:xfrm>
            <a:off x="801688"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项目进展</a:t>
            </a:r>
          </a:p>
        </p:txBody>
      </p:sp>
      <p:sp>
        <p:nvSpPr>
          <p:cNvPr id="9" name="右箭头 28">
            <a:extLst>
              <a:ext uri="{FF2B5EF4-FFF2-40B4-BE49-F238E27FC236}">
                <a16:creationId xmlns:a16="http://schemas.microsoft.com/office/drawing/2014/main" id="{5878F348-4E88-4B38-8542-C2A79D011DA0}"/>
              </a:ext>
            </a:extLst>
          </p:cNvPr>
          <p:cNvSpPr/>
          <p:nvPr/>
        </p:nvSpPr>
        <p:spPr>
          <a:xfrm>
            <a:off x="2719503"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10" name="文本框 9">
            <a:extLst>
              <a:ext uri="{FF2B5EF4-FFF2-40B4-BE49-F238E27FC236}">
                <a16:creationId xmlns:a16="http://schemas.microsoft.com/office/drawing/2014/main" id="{DA21F92D-FD4E-432D-9957-3E439E88FDB2}"/>
              </a:ext>
            </a:extLst>
          </p:cNvPr>
          <p:cNvSpPr txBox="1">
            <a:spLocks noChangeArrowheads="1"/>
          </p:cNvSpPr>
          <p:nvPr/>
        </p:nvSpPr>
        <p:spPr bwMode="auto">
          <a:xfrm>
            <a:off x="3030154"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成果展示</a:t>
            </a:r>
          </a:p>
        </p:txBody>
      </p:sp>
    </p:spTree>
    <p:extLst>
      <p:ext uri="{BB962C8B-B14F-4D97-AF65-F5344CB8AC3E}">
        <p14:creationId xmlns:p14="http://schemas.microsoft.com/office/powerpoint/2010/main" val="337255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8"/>
                                        </p:tgtEl>
                                      </p:cBhvr>
                                    </p:animEffect>
                                    <p:animScale>
                                      <p:cBhvr>
                                        <p:cTn id="16" dur="250" autoRev="1" fill="hold"/>
                                        <p:tgtEl>
                                          <p:spTgt spid="8"/>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additive="base">
                                        <p:cTn id="20" dur="500" fill="hold"/>
                                        <p:tgtEl>
                                          <p:spTgt spid="9"/>
                                        </p:tgtEl>
                                        <p:attrNameLst>
                                          <p:attrName>ppt_x</p:attrName>
                                        </p:attrNameLst>
                                      </p:cBhvr>
                                      <p:tavLst>
                                        <p:tav tm="0">
                                          <p:val>
                                            <p:strVal val="0-#ppt_w/2"/>
                                          </p:val>
                                        </p:tav>
                                        <p:tav tm="100000">
                                          <p:val>
                                            <p:strVal val="#ppt_x"/>
                                          </p:val>
                                        </p:tav>
                                      </p:tavLst>
                                    </p:anim>
                                    <p:anim calcmode="lin" valueType="num">
                                      <p:cBhvr additive="base">
                                        <p:cTn id="21" dur="500" fill="hold"/>
                                        <p:tgtEl>
                                          <p:spTgt spid="9"/>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iterate type="lt">
                                    <p:tmPct val="0"/>
                                  </p:iterate>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par>
                          <p:cTn id="26" fill="hold">
                            <p:stCondLst>
                              <p:cond delay="2500"/>
                            </p:stCondLst>
                            <p:childTnLst>
                              <p:par>
                                <p:cTn id="27" presetID="26" presetClass="emph" presetSubtype="0" fill="hold" grpId="0" nodeType="afterEffect">
                                  <p:stCondLst>
                                    <p:cond delay="0"/>
                                  </p:stCondLst>
                                  <p:iterate type="lt">
                                    <p:tmPct val="0"/>
                                  </p:iterate>
                                  <p:childTnLst>
                                    <p:animEffect transition="out" filter="fade">
                                      <p:cBhvr>
                                        <p:cTn id="28" dur="500" tmFilter="0, 0; .2, .5; .8, .5; 1, 0"/>
                                        <p:tgtEl>
                                          <p:spTgt spid="10"/>
                                        </p:tgtEl>
                                      </p:cBhvr>
                                    </p:animEffect>
                                    <p:animScale>
                                      <p:cBhvr>
                                        <p:cTn id="29" dur="250" autoRev="1" fill="hold"/>
                                        <p:tgtEl>
                                          <p:spTgt spid="1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8" grpId="1"/>
      <p:bldP spid="9" grpId="0" animBg="1"/>
      <p:bldP spid="10" grpId="0"/>
      <p:bldP spid="1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右箭头 28">
            <a:extLst>
              <a:ext uri="{FF2B5EF4-FFF2-40B4-BE49-F238E27FC236}">
                <a16:creationId xmlns:a16="http://schemas.microsoft.com/office/drawing/2014/main" id="{9827292E-7241-4E57-8AC6-F72D4AFF8D67}"/>
              </a:ext>
            </a:extLst>
          </p:cNvPr>
          <p:cNvSpPr/>
          <p:nvPr/>
        </p:nvSpPr>
        <p:spPr>
          <a:xfrm>
            <a:off x="457200"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 name="文本框 4">
            <a:extLst>
              <a:ext uri="{FF2B5EF4-FFF2-40B4-BE49-F238E27FC236}">
                <a16:creationId xmlns:a16="http://schemas.microsoft.com/office/drawing/2014/main" id="{E8786F6B-70DB-4D22-AB73-17DF87B56DD7}"/>
              </a:ext>
            </a:extLst>
          </p:cNvPr>
          <p:cNvSpPr txBox="1">
            <a:spLocks noChangeArrowheads="1"/>
          </p:cNvSpPr>
          <p:nvPr/>
        </p:nvSpPr>
        <p:spPr bwMode="auto">
          <a:xfrm>
            <a:off x="801688"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项目进展</a:t>
            </a:r>
          </a:p>
        </p:txBody>
      </p:sp>
      <p:sp>
        <p:nvSpPr>
          <p:cNvPr id="6" name="右箭头 28">
            <a:extLst>
              <a:ext uri="{FF2B5EF4-FFF2-40B4-BE49-F238E27FC236}">
                <a16:creationId xmlns:a16="http://schemas.microsoft.com/office/drawing/2014/main" id="{0B4C5933-9FD4-48FD-941A-47E22C0B96CA}"/>
              </a:ext>
            </a:extLst>
          </p:cNvPr>
          <p:cNvSpPr/>
          <p:nvPr/>
        </p:nvSpPr>
        <p:spPr>
          <a:xfrm>
            <a:off x="2719503"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7" name="文本框 6">
            <a:extLst>
              <a:ext uri="{FF2B5EF4-FFF2-40B4-BE49-F238E27FC236}">
                <a16:creationId xmlns:a16="http://schemas.microsoft.com/office/drawing/2014/main" id="{1E23F02E-52AC-4673-9956-0700EA0E976E}"/>
              </a:ext>
            </a:extLst>
          </p:cNvPr>
          <p:cNvSpPr txBox="1">
            <a:spLocks noChangeArrowheads="1"/>
          </p:cNvSpPr>
          <p:nvPr/>
        </p:nvSpPr>
        <p:spPr bwMode="auto">
          <a:xfrm>
            <a:off x="3030154"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难题</a:t>
            </a:r>
          </a:p>
        </p:txBody>
      </p:sp>
      <p:graphicFrame>
        <p:nvGraphicFramePr>
          <p:cNvPr id="8" name="图示 7">
            <a:extLst>
              <a:ext uri="{FF2B5EF4-FFF2-40B4-BE49-F238E27FC236}">
                <a16:creationId xmlns:a16="http://schemas.microsoft.com/office/drawing/2014/main" id="{DB932A40-19BF-4424-8E41-72654575AE78}"/>
              </a:ext>
            </a:extLst>
          </p:cNvPr>
          <p:cNvGraphicFramePr/>
          <p:nvPr>
            <p:extLst>
              <p:ext uri="{D42A27DB-BD31-4B8C-83A1-F6EECF244321}">
                <p14:modId xmlns:p14="http://schemas.microsoft.com/office/powerpoint/2010/main" val="423604489"/>
              </p:ext>
            </p:extLst>
          </p:nvPr>
        </p:nvGraphicFramePr>
        <p:xfrm>
          <a:off x="980442" y="2556232"/>
          <a:ext cx="6759143" cy="42059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9" name="组合 8">
            <a:extLst>
              <a:ext uri="{FF2B5EF4-FFF2-40B4-BE49-F238E27FC236}">
                <a16:creationId xmlns:a16="http://schemas.microsoft.com/office/drawing/2014/main" id="{F704A928-BF8D-4268-8C3D-6035DDF1C2B0}"/>
              </a:ext>
            </a:extLst>
          </p:cNvPr>
          <p:cNvGrpSpPr/>
          <p:nvPr/>
        </p:nvGrpSpPr>
        <p:grpSpPr>
          <a:xfrm>
            <a:off x="125046" y="1661253"/>
            <a:ext cx="3195203" cy="1834119"/>
            <a:chOff x="8252322" y="2576554"/>
            <a:chExt cx="2770705" cy="1414042"/>
          </a:xfrm>
        </p:grpSpPr>
        <p:sp>
          <p:nvSpPr>
            <p:cNvPr id="10" name="椭圆 9">
              <a:extLst>
                <a:ext uri="{FF2B5EF4-FFF2-40B4-BE49-F238E27FC236}">
                  <a16:creationId xmlns:a16="http://schemas.microsoft.com/office/drawing/2014/main" id="{E977C815-DE54-43B1-98A7-B368BDCE80B2}"/>
                </a:ext>
              </a:extLst>
            </p:cNvPr>
            <p:cNvSpPr/>
            <p:nvPr/>
          </p:nvSpPr>
          <p:spPr>
            <a:xfrm>
              <a:off x="8252322" y="2576554"/>
              <a:ext cx="2770705" cy="1414042"/>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A1E8CDB6-5466-4D8B-B4D1-8F568B6BF90B}"/>
                </a:ext>
              </a:extLst>
            </p:cNvPr>
            <p:cNvSpPr txBox="1"/>
            <p:nvPr/>
          </p:nvSpPr>
          <p:spPr>
            <a:xfrm>
              <a:off x="8403140" y="2928154"/>
              <a:ext cx="2566681" cy="455587"/>
            </a:xfrm>
            <a:prstGeom prst="rect">
              <a:avLst/>
            </a:prstGeom>
            <a:noFill/>
          </p:spPr>
          <p:txBody>
            <a:bodyPr wrap="square" rtlCol="0">
              <a:spAutoFit/>
            </a:bodyPr>
            <a:lstStyle/>
            <a:p>
              <a:pPr marL="228594" lvl="1" indent="-228594" defTabSz="1066773">
                <a:lnSpc>
                  <a:spcPct val="90000"/>
                </a:lnSpc>
                <a:spcAft>
                  <a:spcPct val="15000"/>
                </a:spcAft>
                <a:buChar char="•"/>
              </a:pPr>
              <a:r>
                <a:rPr lang="zh-CN" altLang="en-US" b="1" dirty="0">
                  <a:latin typeface="+mn-ea"/>
                  <a:ea typeface="+mn-ea"/>
                </a:rPr>
                <a:t>三维跟踪与注册依赖于模型，否则无法实现识别与跟踪。</a:t>
              </a:r>
            </a:p>
          </p:txBody>
        </p:sp>
      </p:grpSp>
      <p:grpSp>
        <p:nvGrpSpPr>
          <p:cNvPr id="12" name="组合 11">
            <a:extLst>
              <a:ext uri="{FF2B5EF4-FFF2-40B4-BE49-F238E27FC236}">
                <a16:creationId xmlns:a16="http://schemas.microsoft.com/office/drawing/2014/main" id="{EEB06AEA-31FD-4988-AA8D-17D1466C5976}"/>
              </a:ext>
            </a:extLst>
          </p:cNvPr>
          <p:cNvGrpSpPr/>
          <p:nvPr/>
        </p:nvGrpSpPr>
        <p:grpSpPr>
          <a:xfrm>
            <a:off x="5729725" y="1812335"/>
            <a:ext cx="3115304" cy="1683037"/>
            <a:chOff x="8199116" y="2539132"/>
            <a:chExt cx="2770705" cy="1297563"/>
          </a:xfrm>
        </p:grpSpPr>
        <p:sp>
          <p:nvSpPr>
            <p:cNvPr id="13" name="椭圆 12">
              <a:extLst>
                <a:ext uri="{FF2B5EF4-FFF2-40B4-BE49-F238E27FC236}">
                  <a16:creationId xmlns:a16="http://schemas.microsoft.com/office/drawing/2014/main" id="{FE22813E-DD6C-47E2-AB9A-BF32C676C4F7}"/>
                </a:ext>
              </a:extLst>
            </p:cNvPr>
            <p:cNvSpPr/>
            <p:nvPr/>
          </p:nvSpPr>
          <p:spPr>
            <a:xfrm>
              <a:off x="8199116" y="2539132"/>
              <a:ext cx="2770705" cy="1297563"/>
            </a:xfrm>
            <a:prstGeom prst="ellipse">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文本框 13">
              <a:extLst>
                <a:ext uri="{FF2B5EF4-FFF2-40B4-BE49-F238E27FC236}">
                  <a16:creationId xmlns:a16="http://schemas.microsoft.com/office/drawing/2014/main" id="{AE88A242-F888-40A5-84F6-4863348AF4E0}"/>
                </a:ext>
              </a:extLst>
            </p:cNvPr>
            <p:cNvSpPr txBox="1"/>
            <p:nvPr/>
          </p:nvSpPr>
          <p:spPr>
            <a:xfrm>
              <a:off x="8403140" y="2928154"/>
              <a:ext cx="2566681" cy="455587"/>
            </a:xfrm>
            <a:prstGeom prst="rect">
              <a:avLst/>
            </a:prstGeom>
            <a:noFill/>
          </p:spPr>
          <p:txBody>
            <a:bodyPr wrap="square" rtlCol="0">
              <a:spAutoFit/>
            </a:bodyPr>
            <a:lstStyle/>
            <a:p>
              <a:pPr marL="228594" lvl="1" indent="-228594" defTabSz="1066773">
                <a:lnSpc>
                  <a:spcPct val="90000"/>
                </a:lnSpc>
                <a:spcAft>
                  <a:spcPct val="15000"/>
                </a:spcAft>
                <a:buChar char="•"/>
              </a:pPr>
              <a:r>
                <a:rPr lang="zh-CN" altLang="en-US" b="1" dirty="0">
                  <a:latin typeface="+mn-ea"/>
                  <a:ea typeface="+mn-ea"/>
                </a:rPr>
                <a:t>缺少工艺信息，无法完善其标记信息的数据库</a:t>
              </a:r>
            </a:p>
          </p:txBody>
        </p:sp>
      </p:grpSp>
      <p:sp>
        <p:nvSpPr>
          <p:cNvPr id="15" name="文本框 14">
            <a:extLst>
              <a:ext uri="{FF2B5EF4-FFF2-40B4-BE49-F238E27FC236}">
                <a16:creationId xmlns:a16="http://schemas.microsoft.com/office/drawing/2014/main" id="{BFCB5752-CB3D-4B25-B95F-090EC865B080}"/>
              </a:ext>
            </a:extLst>
          </p:cNvPr>
          <p:cNvSpPr txBox="1"/>
          <p:nvPr/>
        </p:nvSpPr>
        <p:spPr>
          <a:xfrm>
            <a:off x="590987" y="818700"/>
            <a:ext cx="472517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缺少数学模型及相关的工艺信息</a:t>
            </a:r>
          </a:p>
        </p:txBody>
      </p:sp>
    </p:spTree>
    <p:extLst>
      <p:ext uri="{BB962C8B-B14F-4D97-AF65-F5344CB8AC3E}">
        <p14:creationId xmlns:p14="http://schemas.microsoft.com/office/powerpoint/2010/main" val="548356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0-#ppt_w/2"/>
                                          </p:val>
                                        </p:tav>
                                        <p:tav tm="100000">
                                          <p:val>
                                            <p:strVal val="#ppt_x"/>
                                          </p:val>
                                        </p:tav>
                                      </p:tavLst>
                                    </p:anim>
                                    <p:anim calcmode="lin" valueType="num">
                                      <p:cBhvr additive="base">
                                        <p:cTn id="21" dur="500" fill="hold"/>
                                        <p:tgtEl>
                                          <p:spTgt spid="6"/>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iterate type="lt">
                                    <p:tmPct val="0"/>
                                  </p:iterate>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2500"/>
                            </p:stCondLst>
                            <p:childTnLst>
                              <p:par>
                                <p:cTn id="27" presetID="26" presetClass="emph" presetSubtype="0" fill="hold" grpId="0" nodeType="afterEffect">
                                  <p:stCondLst>
                                    <p:cond delay="0"/>
                                  </p:stCondLst>
                                  <p:iterate type="lt">
                                    <p:tmPct val="0"/>
                                  </p:iterate>
                                  <p:childTnLst>
                                    <p:animEffect transition="out" filter="fade">
                                      <p:cBhvr>
                                        <p:cTn id="28" dur="500" tmFilter="0, 0; .2, .5; .8, .5; 1, 0"/>
                                        <p:tgtEl>
                                          <p:spTgt spid="7"/>
                                        </p:tgtEl>
                                      </p:cBhvr>
                                    </p:animEffect>
                                    <p:animScale>
                                      <p:cBhvr>
                                        <p:cTn id="29"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6" grpId="0" animBg="1"/>
      <p:bldP spid="7" grpId="0"/>
      <p:bldP spid="7"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右箭头 28">
            <a:extLst>
              <a:ext uri="{FF2B5EF4-FFF2-40B4-BE49-F238E27FC236}">
                <a16:creationId xmlns:a16="http://schemas.microsoft.com/office/drawing/2014/main" id="{523A313B-EC6E-4722-9C27-FDBED04935F4}"/>
              </a:ext>
            </a:extLst>
          </p:cNvPr>
          <p:cNvSpPr/>
          <p:nvPr/>
        </p:nvSpPr>
        <p:spPr>
          <a:xfrm>
            <a:off x="457200"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14" name="文本框 13">
            <a:extLst>
              <a:ext uri="{FF2B5EF4-FFF2-40B4-BE49-F238E27FC236}">
                <a16:creationId xmlns:a16="http://schemas.microsoft.com/office/drawing/2014/main" id="{84E0BFA9-25FB-49B6-B76E-A6AF800B7311}"/>
              </a:ext>
            </a:extLst>
          </p:cNvPr>
          <p:cNvSpPr txBox="1">
            <a:spLocks noChangeArrowheads="1"/>
          </p:cNvSpPr>
          <p:nvPr/>
        </p:nvSpPr>
        <p:spPr bwMode="auto">
          <a:xfrm>
            <a:off x="801688"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项目进展</a:t>
            </a:r>
          </a:p>
        </p:txBody>
      </p:sp>
      <p:sp>
        <p:nvSpPr>
          <p:cNvPr id="21" name="右箭头 28">
            <a:extLst>
              <a:ext uri="{FF2B5EF4-FFF2-40B4-BE49-F238E27FC236}">
                <a16:creationId xmlns:a16="http://schemas.microsoft.com/office/drawing/2014/main" id="{37201E51-8EA2-40A0-82E7-3F67D9BE8CD6}"/>
              </a:ext>
            </a:extLst>
          </p:cNvPr>
          <p:cNvSpPr/>
          <p:nvPr/>
        </p:nvSpPr>
        <p:spPr>
          <a:xfrm>
            <a:off x="2719503"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22" name="文本框 21">
            <a:extLst>
              <a:ext uri="{FF2B5EF4-FFF2-40B4-BE49-F238E27FC236}">
                <a16:creationId xmlns:a16="http://schemas.microsoft.com/office/drawing/2014/main" id="{F19EFA7D-46E4-4538-AA9E-0AC6E578F9A2}"/>
              </a:ext>
            </a:extLst>
          </p:cNvPr>
          <p:cNvSpPr txBox="1">
            <a:spLocks noChangeArrowheads="1"/>
          </p:cNvSpPr>
          <p:nvPr/>
        </p:nvSpPr>
        <p:spPr bwMode="auto">
          <a:xfrm>
            <a:off x="3030154"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下阶段安排</a:t>
            </a:r>
          </a:p>
        </p:txBody>
      </p:sp>
      <p:graphicFrame>
        <p:nvGraphicFramePr>
          <p:cNvPr id="23" name="图示 22">
            <a:extLst>
              <a:ext uri="{FF2B5EF4-FFF2-40B4-BE49-F238E27FC236}">
                <a16:creationId xmlns:a16="http://schemas.microsoft.com/office/drawing/2014/main" id="{FD1597B4-83AE-40D5-90E6-60747F6A41F2}"/>
              </a:ext>
            </a:extLst>
          </p:cNvPr>
          <p:cNvGraphicFramePr/>
          <p:nvPr>
            <p:extLst>
              <p:ext uri="{D42A27DB-BD31-4B8C-83A1-F6EECF244321}">
                <p14:modId xmlns:p14="http://schemas.microsoft.com/office/powerpoint/2010/main" val="2108777368"/>
              </p:ext>
            </p:extLst>
          </p:nvPr>
        </p:nvGraphicFramePr>
        <p:xfrm>
          <a:off x="239660" y="3010834"/>
          <a:ext cx="10821959" cy="24503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4" name="文本框 23">
            <a:extLst>
              <a:ext uri="{FF2B5EF4-FFF2-40B4-BE49-F238E27FC236}">
                <a16:creationId xmlns:a16="http://schemas.microsoft.com/office/drawing/2014/main" id="{259B6232-EDEA-40D4-92E3-07D474311A2D}"/>
              </a:ext>
            </a:extLst>
          </p:cNvPr>
          <p:cNvSpPr txBox="1"/>
          <p:nvPr/>
        </p:nvSpPr>
        <p:spPr>
          <a:xfrm>
            <a:off x="2806297" y="3233523"/>
            <a:ext cx="1678865" cy="707886"/>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完成系统初步开发</a:t>
            </a:r>
          </a:p>
        </p:txBody>
      </p:sp>
      <p:sp>
        <p:nvSpPr>
          <p:cNvPr id="25" name="文本框 24">
            <a:extLst>
              <a:ext uri="{FF2B5EF4-FFF2-40B4-BE49-F238E27FC236}">
                <a16:creationId xmlns:a16="http://schemas.microsoft.com/office/drawing/2014/main" id="{93A84DE8-3BF6-4D22-9559-CF718CAC3C0A}"/>
              </a:ext>
            </a:extLst>
          </p:cNvPr>
          <p:cNvSpPr txBox="1"/>
          <p:nvPr/>
        </p:nvSpPr>
        <p:spPr>
          <a:xfrm>
            <a:off x="4822276" y="2748480"/>
            <a:ext cx="1678865" cy="707886"/>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完成系统开发与测试</a:t>
            </a:r>
          </a:p>
        </p:txBody>
      </p:sp>
      <p:sp>
        <p:nvSpPr>
          <p:cNvPr id="31" name="文本框 30">
            <a:extLst>
              <a:ext uri="{FF2B5EF4-FFF2-40B4-BE49-F238E27FC236}">
                <a16:creationId xmlns:a16="http://schemas.microsoft.com/office/drawing/2014/main" id="{85750F7C-AF2E-4EE6-9ED1-6AEFB0395845}"/>
              </a:ext>
            </a:extLst>
          </p:cNvPr>
          <p:cNvSpPr txBox="1"/>
          <p:nvPr/>
        </p:nvSpPr>
        <p:spPr>
          <a:xfrm>
            <a:off x="6744208" y="2282124"/>
            <a:ext cx="1678865" cy="707886"/>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完成系统测试与验收</a:t>
            </a:r>
          </a:p>
        </p:txBody>
      </p:sp>
      <p:sp>
        <p:nvSpPr>
          <p:cNvPr id="32" name="L 形 31">
            <a:extLst>
              <a:ext uri="{FF2B5EF4-FFF2-40B4-BE49-F238E27FC236}">
                <a16:creationId xmlns:a16="http://schemas.microsoft.com/office/drawing/2014/main" id="{903133BE-C385-48A8-AB08-02F0402AFA24}"/>
              </a:ext>
            </a:extLst>
          </p:cNvPr>
          <p:cNvSpPr/>
          <p:nvPr/>
        </p:nvSpPr>
        <p:spPr>
          <a:xfrm rot="5400000">
            <a:off x="817805" y="4219999"/>
            <a:ext cx="1585796" cy="2307006"/>
          </a:xfrm>
          <a:prstGeom prst="corner">
            <a:avLst>
              <a:gd name="adj1" fmla="val 16120"/>
              <a:gd name="adj2" fmla="val 16110"/>
            </a:avLst>
          </a:prstGeom>
          <a:solidFill>
            <a:schemeClr val="tx1">
              <a:lumMod val="50000"/>
              <a:lumOff val="50000"/>
            </a:schemeClr>
          </a:solidFill>
          <a:ln>
            <a:solidFill>
              <a:schemeClr val="tx1">
                <a:lumMod val="50000"/>
                <a:lumOff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等腰三角形 32">
            <a:extLst>
              <a:ext uri="{FF2B5EF4-FFF2-40B4-BE49-F238E27FC236}">
                <a16:creationId xmlns:a16="http://schemas.microsoft.com/office/drawing/2014/main" id="{30A2F3CD-2A69-4645-8FCF-19F1D14AF2FC}"/>
              </a:ext>
            </a:extLst>
          </p:cNvPr>
          <p:cNvSpPr/>
          <p:nvPr/>
        </p:nvSpPr>
        <p:spPr>
          <a:xfrm>
            <a:off x="2485943" y="4148020"/>
            <a:ext cx="290009" cy="290009"/>
          </a:xfrm>
          <a:prstGeom prst="triangle">
            <a:avLst>
              <a:gd name="adj" fmla="val 100000"/>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pSp>
        <p:nvGrpSpPr>
          <p:cNvPr id="34" name="组合 33">
            <a:extLst>
              <a:ext uri="{FF2B5EF4-FFF2-40B4-BE49-F238E27FC236}">
                <a16:creationId xmlns:a16="http://schemas.microsoft.com/office/drawing/2014/main" id="{504AF898-401F-4BB0-81C3-2A80ACF129E7}"/>
              </a:ext>
            </a:extLst>
          </p:cNvPr>
          <p:cNvGrpSpPr/>
          <p:nvPr/>
        </p:nvGrpSpPr>
        <p:grpSpPr>
          <a:xfrm>
            <a:off x="1093895" y="4819084"/>
            <a:ext cx="1670311" cy="1503472"/>
            <a:chOff x="2711985" y="1101644"/>
            <a:chExt cx="1670311" cy="1503472"/>
          </a:xfrm>
        </p:grpSpPr>
        <p:sp>
          <p:nvSpPr>
            <p:cNvPr id="35" name="矩形 34">
              <a:extLst>
                <a:ext uri="{FF2B5EF4-FFF2-40B4-BE49-F238E27FC236}">
                  <a16:creationId xmlns:a16="http://schemas.microsoft.com/office/drawing/2014/main" id="{2BA7E0CA-7A1A-4F59-B903-FDB06EEBD234}"/>
                </a:ext>
              </a:extLst>
            </p:cNvPr>
            <p:cNvSpPr/>
            <p:nvPr/>
          </p:nvSpPr>
          <p:spPr>
            <a:xfrm>
              <a:off x="2845244" y="1101644"/>
              <a:ext cx="1537052" cy="134731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6" name="文本框 35">
              <a:extLst>
                <a:ext uri="{FF2B5EF4-FFF2-40B4-BE49-F238E27FC236}">
                  <a16:creationId xmlns:a16="http://schemas.microsoft.com/office/drawing/2014/main" id="{586082BF-0854-47E7-83BB-B3841BBCC990}"/>
                </a:ext>
              </a:extLst>
            </p:cNvPr>
            <p:cNvSpPr txBox="1"/>
            <p:nvPr/>
          </p:nvSpPr>
          <p:spPr>
            <a:xfrm>
              <a:off x="2711985" y="1257800"/>
              <a:ext cx="1537052" cy="1347316"/>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altLang="zh-CN" sz="2500" kern="1200" dirty="0"/>
                <a:t>2021.3.1</a:t>
              </a:r>
              <a:endParaRPr lang="zh-CN" altLang="en-US" sz="2500" kern="1200" dirty="0"/>
            </a:p>
          </p:txBody>
        </p:sp>
      </p:grpSp>
      <p:sp>
        <p:nvSpPr>
          <p:cNvPr id="37" name="文本框 36">
            <a:extLst>
              <a:ext uri="{FF2B5EF4-FFF2-40B4-BE49-F238E27FC236}">
                <a16:creationId xmlns:a16="http://schemas.microsoft.com/office/drawing/2014/main" id="{5A25C614-F18D-4462-9B60-ED9D9728B1DD}"/>
              </a:ext>
            </a:extLst>
          </p:cNvPr>
          <p:cNvSpPr txBox="1"/>
          <p:nvPr/>
        </p:nvSpPr>
        <p:spPr>
          <a:xfrm>
            <a:off x="616557" y="3822343"/>
            <a:ext cx="1678865" cy="707886"/>
          </a:xfrm>
          <a:prstGeom prst="rect">
            <a:avLst/>
          </a:prstGeom>
          <a:noFill/>
        </p:spPr>
        <p:txBody>
          <a:bodyPr wrap="square" rtlCol="0">
            <a:spAutoFit/>
          </a:bodyPr>
          <a:lstStyle/>
          <a:p>
            <a:pPr algn="ctr"/>
            <a:r>
              <a:rPr lang="zh-CN" altLang="en-US" sz="2000" b="1" dirty="0">
                <a:latin typeface="微软雅黑" panose="020B0503020204020204" pitchFamily="34" charset="-122"/>
                <a:ea typeface="微软雅黑" panose="020B0503020204020204" pitchFamily="34" charset="-122"/>
              </a:rPr>
              <a:t>方案的实验验证</a:t>
            </a:r>
          </a:p>
        </p:txBody>
      </p:sp>
      <p:sp>
        <p:nvSpPr>
          <p:cNvPr id="38" name="形状 37">
            <a:extLst>
              <a:ext uri="{FF2B5EF4-FFF2-40B4-BE49-F238E27FC236}">
                <a16:creationId xmlns:a16="http://schemas.microsoft.com/office/drawing/2014/main" id="{5EE5BFF2-9A92-43B5-B15C-2480714E6E50}"/>
              </a:ext>
            </a:extLst>
          </p:cNvPr>
          <p:cNvSpPr/>
          <p:nvPr/>
        </p:nvSpPr>
        <p:spPr>
          <a:xfrm>
            <a:off x="1052129" y="691600"/>
            <a:ext cx="3956050" cy="2968413"/>
          </a:xfrm>
          <a:prstGeom prst="swooshArrow">
            <a:avLst>
              <a:gd name="adj1" fmla="val 25000"/>
              <a:gd name="adj2" fmla="val 25000"/>
            </a:avLst>
          </a:prstGeom>
          <a:solidFill>
            <a:schemeClr val="bg2">
              <a:lumMod val="7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39" name="椭圆 38">
            <a:extLst>
              <a:ext uri="{FF2B5EF4-FFF2-40B4-BE49-F238E27FC236}">
                <a16:creationId xmlns:a16="http://schemas.microsoft.com/office/drawing/2014/main" id="{4F0DFA7E-0A09-48C9-80FC-D940AF132538}"/>
              </a:ext>
            </a:extLst>
          </p:cNvPr>
          <p:cNvSpPr/>
          <p:nvPr/>
        </p:nvSpPr>
        <p:spPr>
          <a:xfrm>
            <a:off x="4234569" y="1267130"/>
            <a:ext cx="282572" cy="335181"/>
          </a:xfrm>
          <a:prstGeom prst="ellipse">
            <a:avLst/>
          </a:prstGeom>
          <a:solidFill>
            <a:schemeClr val="tx1">
              <a:lumMod val="65000"/>
              <a:lumOff val="3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3062770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14"/>
                                        </p:tgtEl>
                                      </p:cBhvr>
                                    </p:animEffect>
                                    <p:animScale>
                                      <p:cBhvr>
                                        <p:cTn id="16" dur="250" autoRev="1" fill="hold"/>
                                        <p:tgtEl>
                                          <p:spTgt spid="14"/>
                                        </p:tgtEl>
                                      </p:cBhvr>
                                      <p:by x="105000" y="105000"/>
                                    </p:animScale>
                                  </p:childTnLst>
                                </p:cTn>
                              </p:par>
                            </p:childTnLst>
                          </p:cTn>
                        </p:par>
                        <p:par>
                          <p:cTn id="17" fill="hold">
                            <p:stCondLst>
                              <p:cond delay="1500"/>
                            </p:stCondLst>
                            <p:childTnLst>
                              <p:par>
                                <p:cTn id="18" presetID="2" presetClass="entr" presetSubtype="8"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0-#ppt_w/2"/>
                                          </p:val>
                                        </p:tav>
                                        <p:tav tm="100000">
                                          <p:val>
                                            <p:strVal val="#ppt_x"/>
                                          </p:val>
                                        </p:tav>
                                      </p:tavLst>
                                    </p:anim>
                                    <p:anim calcmode="lin" valueType="num">
                                      <p:cBhvr additive="base">
                                        <p:cTn id="21" dur="500" fill="hold"/>
                                        <p:tgtEl>
                                          <p:spTgt spid="21"/>
                                        </p:tgtEl>
                                        <p:attrNameLst>
                                          <p:attrName>ppt_y</p:attrName>
                                        </p:attrNameLst>
                                      </p:cBhvr>
                                      <p:tavLst>
                                        <p:tav tm="0">
                                          <p:val>
                                            <p:strVal val="#ppt_y"/>
                                          </p:val>
                                        </p:tav>
                                        <p:tav tm="100000">
                                          <p:val>
                                            <p:strVal val="#ppt_y"/>
                                          </p:val>
                                        </p:tav>
                                      </p:tavLst>
                                    </p:anim>
                                  </p:childTnLst>
                                </p:cTn>
                              </p:par>
                            </p:childTnLst>
                          </p:cTn>
                        </p:par>
                        <p:par>
                          <p:cTn id="22" fill="hold">
                            <p:stCondLst>
                              <p:cond delay="2000"/>
                            </p:stCondLst>
                            <p:childTnLst>
                              <p:par>
                                <p:cTn id="23" presetID="22" presetClass="entr" presetSubtype="8" fill="hold" grpId="1" nodeType="afterEffect">
                                  <p:stCondLst>
                                    <p:cond delay="0"/>
                                  </p:stCondLst>
                                  <p:iterate type="lt">
                                    <p:tmPct val="0"/>
                                  </p:iterate>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par>
                          <p:cTn id="26" fill="hold">
                            <p:stCondLst>
                              <p:cond delay="2500"/>
                            </p:stCondLst>
                            <p:childTnLst>
                              <p:par>
                                <p:cTn id="27" presetID="26" presetClass="emph" presetSubtype="0" fill="hold" grpId="0" nodeType="afterEffect">
                                  <p:stCondLst>
                                    <p:cond delay="0"/>
                                  </p:stCondLst>
                                  <p:iterate type="lt">
                                    <p:tmPct val="0"/>
                                  </p:iterate>
                                  <p:childTnLst>
                                    <p:animEffect transition="out" filter="fade">
                                      <p:cBhvr>
                                        <p:cTn id="28" dur="500" tmFilter="0, 0; .2, .5; .8, .5; 1, 0"/>
                                        <p:tgtEl>
                                          <p:spTgt spid="22"/>
                                        </p:tgtEl>
                                      </p:cBhvr>
                                    </p:animEffect>
                                    <p:animScale>
                                      <p:cBhvr>
                                        <p:cTn id="29" dur="250" autoRev="1" fill="hold"/>
                                        <p:tgtEl>
                                          <p:spTgt spid="2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4" grpId="1"/>
      <p:bldP spid="21" grpId="0" animBg="1"/>
      <p:bldP spid="22" grpId="0"/>
      <p:bldP spid="22"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3"/>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a:extLst>
              <a:ext uri="{FF2B5EF4-FFF2-40B4-BE49-F238E27FC236}">
                <a16:creationId xmlns:a16="http://schemas.microsoft.com/office/drawing/2014/main" id="{F0FB7868-75F6-4BBB-88D6-408D11915D50}"/>
              </a:ext>
            </a:extLst>
          </p:cNvPr>
          <p:cNvSpPr txBox="1"/>
          <p:nvPr/>
        </p:nvSpPr>
        <p:spPr>
          <a:xfrm>
            <a:off x="2735695" y="2540103"/>
            <a:ext cx="3339179" cy="830997"/>
          </a:xfrm>
          <a:prstGeom prst="rect">
            <a:avLst/>
          </a:prstGeom>
          <a:noFill/>
        </p:spPr>
        <p:txBody>
          <a:bodyPr wrap="square">
            <a:spAutoFit/>
          </a:bodyPr>
          <a:lstStyle/>
          <a:p>
            <a:pPr fontAlgn="auto">
              <a:spcBef>
                <a:spcPts val="0"/>
              </a:spcBef>
              <a:spcAft>
                <a:spcPts val="0"/>
              </a:spcAft>
              <a:defRPr/>
            </a:pPr>
            <a:r>
              <a:rPr lang="zh-CN" altLang="en-US" sz="48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项目概况</a:t>
            </a:r>
          </a:p>
        </p:txBody>
      </p:sp>
      <p:cxnSp>
        <p:nvCxnSpPr>
          <p:cNvPr id="16" name="PA_直接连接符 18">
            <a:extLst>
              <a:ext uri="{FF2B5EF4-FFF2-40B4-BE49-F238E27FC236}">
                <a16:creationId xmlns:a16="http://schemas.microsoft.com/office/drawing/2014/main" id="{0FC1FE75-9F1D-434B-A614-C6F4777E02B8}"/>
              </a:ext>
            </a:extLst>
          </p:cNvPr>
          <p:cNvCxnSpPr>
            <a:cxnSpLocks/>
          </p:cNvCxnSpPr>
          <p:nvPr>
            <p:custDataLst>
              <p:tags r:id="rId1"/>
            </p:custDataLst>
          </p:nvPr>
        </p:nvCxnSpPr>
        <p:spPr>
          <a:xfrm flipH="1" flipV="1">
            <a:off x="1075433" y="2238478"/>
            <a:ext cx="5172755" cy="4704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E65B0B2-CAB6-4BC9-9A93-2669D0E5B353}"/>
              </a:ext>
            </a:extLst>
          </p:cNvPr>
          <p:cNvCxnSpPr/>
          <p:nvPr/>
        </p:nvCxnSpPr>
        <p:spPr>
          <a:xfrm>
            <a:off x="2847083" y="3786290"/>
            <a:ext cx="5354637" cy="3016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任意多边形 53">
            <a:extLst>
              <a:ext uri="{FF2B5EF4-FFF2-40B4-BE49-F238E27FC236}">
                <a16:creationId xmlns:a16="http://schemas.microsoft.com/office/drawing/2014/main" id="{E373B8DC-F29D-471A-85FB-C5827667A4F6}"/>
              </a:ext>
            </a:extLst>
          </p:cNvPr>
          <p:cNvSpPr/>
          <p:nvPr/>
        </p:nvSpPr>
        <p:spPr>
          <a:xfrm rot="3259845">
            <a:off x="8189311" y="4465305"/>
            <a:ext cx="379683" cy="6555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0" name="任意多边形 54">
            <a:extLst>
              <a:ext uri="{FF2B5EF4-FFF2-40B4-BE49-F238E27FC236}">
                <a16:creationId xmlns:a16="http://schemas.microsoft.com/office/drawing/2014/main" id="{022DF8C2-7D5E-45C5-AD12-09855DE655BF}"/>
              </a:ext>
            </a:extLst>
          </p:cNvPr>
          <p:cNvSpPr/>
          <p:nvPr/>
        </p:nvSpPr>
        <p:spPr>
          <a:xfrm rot="5050286">
            <a:off x="8054509" y="1110117"/>
            <a:ext cx="649287" cy="1060451"/>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6" name="组合 25">
            <a:extLst>
              <a:ext uri="{FF2B5EF4-FFF2-40B4-BE49-F238E27FC236}">
                <a16:creationId xmlns:a16="http://schemas.microsoft.com/office/drawing/2014/main" id="{BE09F712-718D-4BAC-BD90-2742AEFA6B4D}"/>
              </a:ext>
            </a:extLst>
          </p:cNvPr>
          <p:cNvGrpSpPr/>
          <p:nvPr/>
        </p:nvGrpSpPr>
        <p:grpSpPr>
          <a:xfrm>
            <a:off x="1712068" y="2570208"/>
            <a:ext cx="864000" cy="864000"/>
            <a:chOff x="2517828" y="1926040"/>
            <a:chExt cx="864000" cy="864000"/>
          </a:xfrm>
        </p:grpSpPr>
        <p:sp>
          <p:nvSpPr>
            <p:cNvPr id="27" name="矩形 26">
              <a:extLst>
                <a:ext uri="{FF2B5EF4-FFF2-40B4-BE49-F238E27FC236}">
                  <a16:creationId xmlns:a16="http://schemas.microsoft.com/office/drawing/2014/main" id="{C3DAD049-587C-4E62-923A-C2E00185F1A6}"/>
                </a:ext>
              </a:extLst>
            </p:cNvPr>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 name="文本框 27">
              <a:extLst>
                <a:ext uri="{FF2B5EF4-FFF2-40B4-BE49-F238E27FC236}">
                  <a16:creationId xmlns:a16="http://schemas.microsoft.com/office/drawing/2014/main" id="{1793708F-FBD3-465B-8975-D2DC66CCE9B0}"/>
                </a:ext>
              </a:extLst>
            </p:cNvPr>
            <p:cNvSpPr txBox="1"/>
            <p:nvPr/>
          </p:nvSpPr>
          <p:spPr>
            <a:xfrm>
              <a:off x="2545525" y="2004097"/>
              <a:ext cx="808607" cy="707886"/>
            </a:xfrm>
            <a:prstGeom prst="rect">
              <a:avLst/>
            </a:prstGeom>
            <a:noFill/>
          </p:spPr>
          <p:txBody>
            <a:bodyPr wrap="square" rtlCol="0">
              <a:spAutoFit/>
            </a:bodyPr>
            <a:lstStyle/>
            <a:p>
              <a:r>
                <a:rPr lang="en-US" altLang="zh-CN" sz="4000" b="1" dirty="0">
                  <a:solidFill>
                    <a:schemeClr val="tx1">
                      <a:lumMod val="50000"/>
                      <a:lumOff val="50000"/>
                    </a:schemeClr>
                  </a:solidFill>
                  <a:latin typeface="微软雅黑" panose="020B0503020204020204" pitchFamily="34" charset="-122"/>
                  <a:ea typeface="微软雅黑" panose="020B0503020204020204" pitchFamily="34" charset="-122"/>
                </a:rPr>
                <a:t>01</a:t>
              </a:r>
              <a:endParaRPr lang="zh-CN" altLang="en-US" sz="40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29" name="任意多边形 54">
            <a:extLst>
              <a:ext uri="{FF2B5EF4-FFF2-40B4-BE49-F238E27FC236}">
                <a16:creationId xmlns:a16="http://schemas.microsoft.com/office/drawing/2014/main" id="{AB76F384-FE56-41AC-9786-C461C205B1BD}"/>
              </a:ext>
            </a:extLst>
          </p:cNvPr>
          <p:cNvSpPr/>
          <p:nvPr/>
        </p:nvSpPr>
        <p:spPr>
          <a:xfrm rot="20313339">
            <a:off x="570965" y="3118834"/>
            <a:ext cx="649287" cy="1060451"/>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38197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 presetClass="entr" presetSubtype="12"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2" presetClass="entr" presetSubtype="12"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0-#ppt_w/2"/>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 presetClass="entr" presetSubtype="8"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0-#ppt_w/2"/>
                                          </p:val>
                                        </p:tav>
                                        <p:tav tm="100000">
                                          <p:val>
                                            <p:strVal val="#ppt_x"/>
                                          </p:val>
                                        </p:tav>
                                      </p:tavLst>
                                    </p:anim>
                                    <p:anim calcmode="lin" valueType="num">
                                      <p:cBhvr additive="base">
                                        <p:cTn id="23" dur="500" fill="hold"/>
                                        <p:tgtEl>
                                          <p:spTgt spid="26"/>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2" fill="hold" grpId="0" nodeType="after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1+#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0-#ppt_w/2"/>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矩形 34">
            <a:extLst>
              <a:ext uri="{FF2B5EF4-FFF2-40B4-BE49-F238E27FC236}">
                <a16:creationId xmlns:a16="http://schemas.microsoft.com/office/drawing/2014/main" id="{2BA7E0CA-7A1A-4F59-B903-FDB06EEBD234}"/>
              </a:ext>
            </a:extLst>
          </p:cNvPr>
          <p:cNvSpPr/>
          <p:nvPr/>
        </p:nvSpPr>
        <p:spPr>
          <a:xfrm>
            <a:off x="1227154" y="4819084"/>
            <a:ext cx="1537052" cy="1347316"/>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18" name="文本框 17">
            <a:extLst>
              <a:ext uri="{FF2B5EF4-FFF2-40B4-BE49-F238E27FC236}">
                <a16:creationId xmlns:a16="http://schemas.microsoft.com/office/drawing/2014/main" id="{11971F68-D373-40E7-B26D-41A560803656}"/>
              </a:ext>
            </a:extLst>
          </p:cNvPr>
          <p:cNvSpPr txBox="1"/>
          <p:nvPr/>
        </p:nvSpPr>
        <p:spPr>
          <a:xfrm>
            <a:off x="-73365" y="2520902"/>
            <a:ext cx="9670126" cy="830997"/>
          </a:xfrm>
          <a:prstGeom prst="rect">
            <a:avLst/>
          </a:prstGeom>
          <a:noFill/>
        </p:spPr>
        <p:txBody>
          <a:bodyPr wrap="square">
            <a:spAutoFit/>
          </a:bodyPr>
          <a:lstStyle/>
          <a:p>
            <a:pPr algn="ctr" fontAlgn="auto">
              <a:spcBef>
                <a:spcPts val="0"/>
              </a:spcBef>
              <a:spcAft>
                <a:spcPts val="0"/>
              </a:spcAft>
              <a:defRPr/>
            </a:pPr>
            <a:r>
              <a:rPr lang="zh-CN" altLang="en-US" sz="4800" b="1" dirty="0">
                <a:solidFill>
                  <a:schemeClr val="tx1">
                    <a:lumMod val="50000"/>
                    <a:lumOff val="50000"/>
                  </a:schemeClr>
                </a:solidFill>
                <a:latin typeface="微软雅黑" panose="020B0503020204020204" pitchFamily="34" charset="-122"/>
                <a:ea typeface="微软雅黑" panose="020B0503020204020204" pitchFamily="34" charset="-122"/>
              </a:rPr>
              <a:t>欢迎专家批评指正</a:t>
            </a:r>
          </a:p>
        </p:txBody>
      </p:sp>
      <p:sp>
        <p:nvSpPr>
          <p:cNvPr id="20" name="等腰三角形 19">
            <a:extLst>
              <a:ext uri="{FF2B5EF4-FFF2-40B4-BE49-F238E27FC236}">
                <a16:creationId xmlns:a16="http://schemas.microsoft.com/office/drawing/2014/main" id="{8A8CD4B1-9EC8-4C79-96C3-26672D020641}"/>
              </a:ext>
            </a:extLst>
          </p:cNvPr>
          <p:cNvSpPr/>
          <p:nvPr/>
        </p:nvSpPr>
        <p:spPr>
          <a:xfrm rot="3259845">
            <a:off x="7053406" y="351543"/>
            <a:ext cx="939800" cy="768351"/>
          </a:xfrm>
          <a:prstGeom prst="triangl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cxnSp>
        <p:nvCxnSpPr>
          <p:cNvPr id="26" name="直接连接符 25">
            <a:extLst>
              <a:ext uri="{FF2B5EF4-FFF2-40B4-BE49-F238E27FC236}">
                <a16:creationId xmlns:a16="http://schemas.microsoft.com/office/drawing/2014/main" id="{4824A472-37BA-4A5F-935C-B0F8FFFB5B37}"/>
              </a:ext>
            </a:extLst>
          </p:cNvPr>
          <p:cNvCxnSpPr>
            <a:cxnSpLocks/>
          </p:cNvCxnSpPr>
          <p:nvPr/>
        </p:nvCxnSpPr>
        <p:spPr>
          <a:xfrm rot="10800000">
            <a:off x="814402" y="2270924"/>
            <a:ext cx="6799263" cy="39687"/>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8DA73582-A56B-49FE-991A-85499E1C099B}"/>
              </a:ext>
            </a:extLst>
          </p:cNvPr>
          <p:cNvSpPr/>
          <p:nvPr/>
        </p:nvSpPr>
        <p:spPr>
          <a:xfrm rot="19459845">
            <a:off x="371145" y="4044128"/>
            <a:ext cx="1209600" cy="1209395"/>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 name="任意多边形 21">
            <a:extLst>
              <a:ext uri="{FF2B5EF4-FFF2-40B4-BE49-F238E27FC236}">
                <a16:creationId xmlns:a16="http://schemas.microsoft.com/office/drawing/2014/main" id="{C76E4691-6ADA-4DE6-8BF5-87DF3D9883A6}"/>
              </a:ext>
            </a:extLst>
          </p:cNvPr>
          <p:cNvSpPr/>
          <p:nvPr/>
        </p:nvSpPr>
        <p:spPr>
          <a:xfrm rot="3259845">
            <a:off x="8208779" y="1325501"/>
            <a:ext cx="504000" cy="503265"/>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9" name="组合 28">
            <a:extLst>
              <a:ext uri="{FF2B5EF4-FFF2-40B4-BE49-F238E27FC236}">
                <a16:creationId xmlns:a16="http://schemas.microsoft.com/office/drawing/2014/main" id="{14113CB4-EF05-4759-B5A0-A1B90E321B02}"/>
              </a:ext>
            </a:extLst>
          </p:cNvPr>
          <p:cNvGrpSpPr>
            <a:grpSpLocks/>
          </p:cNvGrpSpPr>
          <p:nvPr/>
        </p:nvGrpSpPr>
        <p:grpSpPr bwMode="auto">
          <a:xfrm>
            <a:off x="1695066" y="650434"/>
            <a:ext cx="5650569" cy="4122403"/>
            <a:chOff x="3072990" y="984084"/>
            <a:chExt cx="5651364" cy="4121380"/>
          </a:xfrm>
        </p:grpSpPr>
        <p:sp>
          <p:nvSpPr>
            <p:cNvPr id="38" name="矩形 37">
              <a:extLst>
                <a:ext uri="{FF2B5EF4-FFF2-40B4-BE49-F238E27FC236}">
                  <a16:creationId xmlns:a16="http://schemas.microsoft.com/office/drawing/2014/main" id="{C84C36C9-5628-44E2-819D-5745C7D529D5}"/>
                </a:ext>
              </a:extLst>
            </p:cNvPr>
            <p:cNvSpPr/>
            <p:nvPr/>
          </p:nvSpPr>
          <p:spPr>
            <a:xfrm rot="1197552">
              <a:off x="3636008" y="1275143"/>
              <a:ext cx="824516" cy="823708"/>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矩形 38">
              <a:extLst>
                <a:ext uri="{FF2B5EF4-FFF2-40B4-BE49-F238E27FC236}">
                  <a16:creationId xmlns:a16="http://schemas.microsoft.com/office/drawing/2014/main" id="{91A63D5C-6B85-4AFC-8A04-51F3D2AB1036}"/>
                </a:ext>
              </a:extLst>
            </p:cNvPr>
            <p:cNvSpPr/>
            <p:nvPr/>
          </p:nvSpPr>
          <p:spPr>
            <a:xfrm rot="8972468">
              <a:off x="3072990" y="984084"/>
              <a:ext cx="403282" cy="403100"/>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0" name="矩形 39">
              <a:extLst>
                <a:ext uri="{FF2B5EF4-FFF2-40B4-BE49-F238E27FC236}">
                  <a16:creationId xmlns:a16="http://schemas.microsoft.com/office/drawing/2014/main" id="{86C513FB-9DAC-4D22-A32D-13662F379382}"/>
                </a:ext>
              </a:extLst>
            </p:cNvPr>
            <p:cNvSpPr/>
            <p:nvPr/>
          </p:nvSpPr>
          <p:spPr>
            <a:xfrm rot="8972468">
              <a:off x="8238286" y="4619810"/>
              <a:ext cx="486068" cy="485654"/>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41" name="组合 40">
            <a:extLst>
              <a:ext uri="{FF2B5EF4-FFF2-40B4-BE49-F238E27FC236}">
                <a16:creationId xmlns:a16="http://schemas.microsoft.com/office/drawing/2014/main" id="{67F34680-085D-46E5-A475-C930AFCF6577}"/>
              </a:ext>
            </a:extLst>
          </p:cNvPr>
          <p:cNvGrpSpPr>
            <a:grpSpLocks/>
          </p:cNvGrpSpPr>
          <p:nvPr/>
        </p:nvGrpSpPr>
        <p:grpSpPr bwMode="auto">
          <a:xfrm>
            <a:off x="549909" y="1281497"/>
            <a:ext cx="7741836" cy="4289502"/>
            <a:chOff x="1597639" y="1406397"/>
            <a:chExt cx="8746801" cy="4246077"/>
          </a:xfrm>
          <a:solidFill>
            <a:schemeClr val="bg2">
              <a:lumMod val="90000"/>
            </a:schemeClr>
          </a:solidFill>
        </p:grpSpPr>
        <p:sp>
          <p:nvSpPr>
            <p:cNvPr id="42" name="任意多边形 182">
              <a:extLst>
                <a:ext uri="{FF2B5EF4-FFF2-40B4-BE49-F238E27FC236}">
                  <a16:creationId xmlns:a16="http://schemas.microsoft.com/office/drawing/2014/main" id="{3393FF1F-51A9-4546-A87F-9E54D2BC075C}"/>
                </a:ext>
              </a:extLst>
            </p:cNvPr>
            <p:cNvSpPr/>
            <p:nvPr/>
          </p:nvSpPr>
          <p:spPr>
            <a:xfrm rot="20711973">
              <a:off x="1597639" y="1406397"/>
              <a:ext cx="381519" cy="391593"/>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3" name="等腰三角形 42">
              <a:extLst>
                <a:ext uri="{FF2B5EF4-FFF2-40B4-BE49-F238E27FC236}">
                  <a16:creationId xmlns:a16="http://schemas.microsoft.com/office/drawing/2014/main" id="{FC55A81C-446F-4548-8230-906C2F2D5F05}"/>
                </a:ext>
              </a:extLst>
            </p:cNvPr>
            <p:cNvSpPr/>
            <p:nvPr/>
          </p:nvSpPr>
          <p:spPr>
            <a:xfrm rot="20678025">
              <a:off x="9577722" y="4987496"/>
              <a:ext cx="766718" cy="664978"/>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4" name="任意多边形 184">
              <a:extLst>
                <a:ext uri="{FF2B5EF4-FFF2-40B4-BE49-F238E27FC236}">
                  <a16:creationId xmlns:a16="http://schemas.microsoft.com/office/drawing/2014/main" id="{669B9BB2-8BFD-4B2C-9998-E8664ACB334D}"/>
                </a:ext>
              </a:extLst>
            </p:cNvPr>
            <p:cNvSpPr/>
            <p:nvPr/>
          </p:nvSpPr>
          <p:spPr>
            <a:xfrm rot="3259845">
              <a:off x="3104775" y="4464012"/>
              <a:ext cx="395177" cy="395977"/>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cxnSp>
        <p:nvCxnSpPr>
          <p:cNvPr id="45" name="直接连接符 44">
            <a:extLst>
              <a:ext uri="{FF2B5EF4-FFF2-40B4-BE49-F238E27FC236}">
                <a16:creationId xmlns:a16="http://schemas.microsoft.com/office/drawing/2014/main" id="{A890A2DE-49DC-4B3F-B82A-A8993C2519E3}"/>
              </a:ext>
            </a:extLst>
          </p:cNvPr>
          <p:cNvCxnSpPr/>
          <p:nvPr/>
        </p:nvCxnSpPr>
        <p:spPr>
          <a:xfrm>
            <a:off x="3621721" y="3656026"/>
            <a:ext cx="5354637" cy="30163"/>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354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12" fill="hold" nodeType="afterEffect">
                                  <p:stCondLst>
                                    <p:cond delay="0"/>
                                  </p:stCondLst>
                                  <p:childTnLst>
                                    <p:set>
                                      <p:cBhvr>
                                        <p:cTn id="11" dur="1" fill="hold">
                                          <p:stCondLst>
                                            <p:cond delay="0"/>
                                          </p:stCondLst>
                                        </p:cTn>
                                        <p:tgtEl>
                                          <p:spTgt spid="28"/>
                                        </p:tgtEl>
                                        <p:attrNameLst>
                                          <p:attrName>style.visibility</p:attrName>
                                        </p:attrNameLst>
                                      </p:cBhvr>
                                      <p:to>
                                        <p:strVal val="visible"/>
                                      </p:to>
                                    </p:set>
                                    <p:anim calcmode="lin" valueType="num">
                                      <p:cBhvr additive="base">
                                        <p:cTn id="12" dur="500" fill="hold"/>
                                        <p:tgtEl>
                                          <p:spTgt spid="28"/>
                                        </p:tgtEl>
                                        <p:attrNameLst>
                                          <p:attrName>ppt_x</p:attrName>
                                        </p:attrNameLst>
                                      </p:cBhvr>
                                      <p:tavLst>
                                        <p:tav tm="0">
                                          <p:val>
                                            <p:strVal val="0-#ppt_w/2"/>
                                          </p:val>
                                        </p:tav>
                                        <p:tav tm="100000">
                                          <p:val>
                                            <p:strVal val="#ppt_x"/>
                                          </p:val>
                                        </p:tav>
                                      </p:tavLst>
                                    </p:anim>
                                    <p:anim calcmode="lin" valueType="num">
                                      <p:cBhvr additive="base">
                                        <p:cTn id="13" dur="500" fill="hold"/>
                                        <p:tgtEl>
                                          <p:spTgt spid="2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12"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0-#ppt_w/2"/>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2" presetClass="entr" presetSubtype="2"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right)">
                                      <p:cBhvr>
                                        <p:cTn id="22" dur="500"/>
                                        <p:tgtEl>
                                          <p:spTgt spid="26"/>
                                        </p:tgtEl>
                                      </p:cBhvr>
                                    </p:animEffect>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0-#ppt_w/2"/>
                                          </p:val>
                                        </p:tav>
                                        <p:tav tm="100000">
                                          <p:val>
                                            <p:strVal val="#ppt_x"/>
                                          </p:val>
                                        </p:tav>
                                      </p:tavLst>
                                    </p:anim>
                                    <p:anim calcmode="lin" valueType="num">
                                      <p:cBhvr additive="base">
                                        <p:cTn id="27" dur="500" fill="hold"/>
                                        <p:tgtEl>
                                          <p:spTgt spid="27"/>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2" presetClass="entr" presetSubtype="4"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wipe(down)">
                                      <p:cBhvr>
                                        <p:cTn id="31" dur="500"/>
                                        <p:tgtEl>
                                          <p:spTgt spid="29"/>
                                        </p:tgtEl>
                                      </p:cBhvr>
                                    </p:animEffect>
                                  </p:childTnLst>
                                </p:cTn>
                              </p:par>
                            </p:childTnLst>
                          </p:cTn>
                        </p:par>
                        <p:par>
                          <p:cTn id="32" fill="hold">
                            <p:stCondLst>
                              <p:cond delay="3000"/>
                            </p:stCondLst>
                            <p:childTnLst>
                              <p:par>
                                <p:cTn id="33" presetID="22" presetClass="entr" presetSubtype="4" fill="hold" nodeType="after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wipe(down)">
                                      <p:cBhvr>
                                        <p:cTn id="35" dur="500"/>
                                        <p:tgtEl>
                                          <p:spTgt spid="41"/>
                                        </p:tgtEl>
                                      </p:cBhvr>
                                    </p:animEffect>
                                  </p:childTnLst>
                                </p:cTn>
                              </p:par>
                              <p:par>
                                <p:cTn id="36" presetID="22" presetClass="entr" presetSubtype="8" fill="hold"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wipe(left)">
                                      <p:cBhvr>
                                        <p:cTn id="3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animBg="1"/>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右箭头 28">
            <a:extLst>
              <a:ext uri="{FF2B5EF4-FFF2-40B4-BE49-F238E27FC236}">
                <a16:creationId xmlns:a16="http://schemas.microsoft.com/office/drawing/2014/main" id="{FDDF35BC-674B-4509-8C93-66814500777D}"/>
              </a:ext>
            </a:extLst>
          </p:cNvPr>
          <p:cNvSpPr/>
          <p:nvPr/>
        </p:nvSpPr>
        <p:spPr>
          <a:xfrm>
            <a:off x="320108" y="220074"/>
            <a:ext cx="344488" cy="396875"/>
          </a:xfrm>
          <a:prstGeom prst="rightArrow">
            <a:avLst>
              <a:gd name="adj1" fmla="val 50000"/>
              <a:gd name="adj2" fmla="val 10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chemeClr val="bg2">
                  <a:lumMod val="90000"/>
                </a:schemeClr>
              </a:solidFill>
            </a:endParaRPr>
          </a:p>
        </p:txBody>
      </p:sp>
      <p:sp>
        <p:nvSpPr>
          <p:cNvPr id="62" name="文本框 61">
            <a:extLst>
              <a:ext uri="{FF2B5EF4-FFF2-40B4-BE49-F238E27FC236}">
                <a16:creationId xmlns:a16="http://schemas.microsoft.com/office/drawing/2014/main" id="{D9B3EA73-710C-4351-9F81-549E06403912}"/>
              </a:ext>
            </a:extLst>
          </p:cNvPr>
          <p:cNvSpPr txBox="1">
            <a:spLocks noChangeArrowheads="1"/>
          </p:cNvSpPr>
          <p:nvPr/>
        </p:nvSpPr>
        <p:spPr bwMode="auto">
          <a:xfrm>
            <a:off x="664596" y="126123"/>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项目概况</a:t>
            </a:r>
          </a:p>
        </p:txBody>
      </p:sp>
      <p:sp>
        <p:nvSpPr>
          <p:cNvPr id="63" name="文本框 62">
            <a:extLst>
              <a:ext uri="{FF2B5EF4-FFF2-40B4-BE49-F238E27FC236}">
                <a16:creationId xmlns:a16="http://schemas.microsoft.com/office/drawing/2014/main" id="{6D1ACCE3-A4E6-4A90-B3C3-F84B747A462F}"/>
              </a:ext>
            </a:extLst>
          </p:cNvPr>
          <p:cNvSpPr txBox="1"/>
          <p:nvPr/>
        </p:nvSpPr>
        <p:spPr>
          <a:xfrm>
            <a:off x="144117" y="739363"/>
            <a:ext cx="8298547" cy="1428853"/>
          </a:xfrm>
          <a:prstGeom prst="rect">
            <a:avLst/>
          </a:prstGeom>
          <a:noFill/>
        </p:spPr>
        <p:txBody>
          <a:bodyPr wrap="square" rtlCol="0">
            <a:spAutoFit/>
          </a:bodyPr>
          <a:lstStyle/>
          <a:p>
            <a:pPr indent="457189">
              <a:lnSpc>
                <a:spcPct val="150000"/>
              </a:lnSpc>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利用增强现实技术，将维修工艺要求直接标记在维修视频中</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。划分软件模块，设计增强现实维修原型系统的软件架构，开发增强现实维修原型系统，</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实现</a:t>
            </a: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电子等相关产品维修视频的</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虚实融合示教</a:t>
            </a:r>
            <a:r>
              <a:rPr lang="zh-CN" altLang="en-US" sz="2000" kern="100" dirty="0">
                <a:latin typeface="+mn-ea"/>
                <a:ea typeface="+mn-ea"/>
                <a:cs typeface="Times New Roman" panose="02020603050405020304" pitchFamily="18" charset="0"/>
              </a:rPr>
              <a:t>。</a:t>
            </a:r>
            <a:endParaRPr lang="zh-CN" altLang="en-US" sz="2000" dirty="0"/>
          </a:p>
        </p:txBody>
      </p:sp>
      <p:sp>
        <p:nvSpPr>
          <p:cNvPr id="64" name="矩形 63">
            <a:extLst>
              <a:ext uri="{FF2B5EF4-FFF2-40B4-BE49-F238E27FC236}">
                <a16:creationId xmlns:a16="http://schemas.microsoft.com/office/drawing/2014/main" id="{13DF863B-6666-4BE2-B54A-64916C1CB74B}"/>
              </a:ext>
            </a:extLst>
          </p:cNvPr>
          <p:cNvSpPr/>
          <p:nvPr/>
        </p:nvSpPr>
        <p:spPr>
          <a:xfrm>
            <a:off x="5769364" y="2585370"/>
            <a:ext cx="3236259" cy="3447100"/>
          </a:xfrm>
          <a:prstGeom prst="rect">
            <a:avLst/>
          </a:prstGeom>
          <a:solidFill>
            <a:schemeClr val="bg1"/>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5" name="组合 64">
            <a:extLst>
              <a:ext uri="{FF2B5EF4-FFF2-40B4-BE49-F238E27FC236}">
                <a16:creationId xmlns:a16="http://schemas.microsoft.com/office/drawing/2014/main" id="{780C9742-C463-4D55-8C6E-E45E404FE279}"/>
              </a:ext>
            </a:extLst>
          </p:cNvPr>
          <p:cNvGrpSpPr/>
          <p:nvPr/>
        </p:nvGrpSpPr>
        <p:grpSpPr>
          <a:xfrm>
            <a:off x="5863964" y="2674745"/>
            <a:ext cx="3047055" cy="1234369"/>
            <a:chOff x="562463" y="1677234"/>
            <a:chExt cx="3994680" cy="1263683"/>
          </a:xfrm>
        </p:grpSpPr>
        <p:sp>
          <p:nvSpPr>
            <p:cNvPr id="66" name="矩形 65">
              <a:extLst>
                <a:ext uri="{FF2B5EF4-FFF2-40B4-BE49-F238E27FC236}">
                  <a16:creationId xmlns:a16="http://schemas.microsoft.com/office/drawing/2014/main" id="{893450C7-1FFD-46D2-A0E1-11235DF1B36A}"/>
                </a:ext>
              </a:extLst>
            </p:cNvPr>
            <p:cNvSpPr/>
            <p:nvPr/>
          </p:nvSpPr>
          <p:spPr>
            <a:xfrm>
              <a:off x="562463" y="1677234"/>
              <a:ext cx="3994680" cy="1015921"/>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文本框 42">
              <a:extLst>
                <a:ext uri="{FF2B5EF4-FFF2-40B4-BE49-F238E27FC236}">
                  <a16:creationId xmlns:a16="http://schemas.microsoft.com/office/drawing/2014/main" id="{63D145DD-3DE0-4AD9-9737-B7A65F67C8BC}"/>
                </a:ext>
              </a:extLst>
            </p:cNvPr>
            <p:cNvSpPr txBox="1"/>
            <p:nvPr/>
          </p:nvSpPr>
          <p:spPr>
            <a:xfrm>
              <a:off x="586409" y="1748359"/>
              <a:ext cx="3946784" cy="1192558"/>
            </a:xfrm>
            <a:prstGeom prst="rect">
              <a:avLst/>
            </a:prstGeom>
            <a:noFill/>
          </p:spPr>
          <p:txBody>
            <a:bodyPr wrap="square" lIns="0" tIns="0" rIns="0" bIns="0" anchor="ctr">
              <a:normAutofit/>
            </a:bodyPr>
            <a:lstStyle/>
            <a:p>
              <a:pPr algn="just" defTabSz="914356">
                <a:lnSpc>
                  <a:spcPct val="120000"/>
                </a:lnSpc>
                <a:defRPr/>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传统的图像识别和信息增强技术不能满足工业上对虚拟信息进行精确，逼真地叠加要求</a:t>
              </a:r>
              <a:r>
                <a:rPr lang="zh-CN" altLang="en-US" sz="1900" kern="100" dirty="0">
                  <a:latin typeface="+mn-ea"/>
                  <a:ea typeface="+mn-ea"/>
                  <a:cs typeface="Times New Roman" panose="02020603050405020304" pitchFamily="18" charset="0"/>
                </a:rPr>
                <a:t>。</a:t>
              </a:r>
              <a:endParaRPr lang="en-US" altLang="zh-CN" sz="1900" kern="100" dirty="0">
                <a:latin typeface="+mn-ea"/>
                <a:ea typeface="+mn-ea"/>
                <a:cs typeface="Times New Roman" panose="02020603050405020304" pitchFamily="18" charset="0"/>
              </a:endParaRPr>
            </a:p>
            <a:p>
              <a:pPr defTabSz="914356">
                <a:lnSpc>
                  <a:spcPct val="120000"/>
                </a:lnSpc>
                <a:defRPr/>
              </a:pPr>
              <a:endParaRPr lang="zh-CN" altLang="en-US" sz="1600" dirty="0">
                <a:latin typeface="+mn-ea"/>
                <a:ea typeface="+mn-ea"/>
              </a:endParaRPr>
            </a:p>
          </p:txBody>
        </p:sp>
      </p:grpSp>
      <p:sp>
        <p:nvSpPr>
          <p:cNvPr id="69" name="矩形 68">
            <a:extLst>
              <a:ext uri="{FF2B5EF4-FFF2-40B4-BE49-F238E27FC236}">
                <a16:creationId xmlns:a16="http://schemas.microsoft.com/office/drawing/2014/main" id="{CD397419-6DF0-473A-AEB9-8234CC20E300}"/>
              </a:ext>
            </a:extLst>
          </p:cNvPr>
          <p:cNvSpPr/>
          <p:nvPr/>
        </p:nvSpPr>
        <p:spPr>
          <a:xfrm>
            <a:off x="5863967" y="3805619"/>
            <a:ext cx="3047055" cy="99235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71" name="组合 70">
            <a:extLst>
              <a:ext uri="{FF2B5EF4-FFF2-40B4-BE49-F238E27FC236}">
                <a16:creationId xmlns:a16="http://schemas.microsoft.com/office/drawing/2014/main" id="{8322F8BD-40D2-4DD8-B2F0-D7BA4FA778B2}"/>
              </a:ext>
            </a:extLst>
          </p:cNvPr>
          <p:cNvGrpSpPr/>
          <p:nvPr/>
        </p:nvGrpSpPr>
        <p:grpSpPr>
          <a:xfrm>
            <a:off x="144117" y="3424239"/>
            <a:ext cx="1959133" cy="2496148"/>
            <a:chOff x="276461" y="945447"/>
            <a:chExt cx="2940737" cy="2575423"/>
          </a:xfrm>
        </p:grpSpPr>
        <p:sp>
          <p:nvSpPr>
            <p:cNvPr id="72" name="矩形 71">
              <a:extLst>
                <a:ext uri="{FF2B5EF4-FFF2-40B4-BE49-F238E27FC236}">
                  <a16:creationId xmlns:a16="http://schemas.microsoft.com/office/drawing/2014/main" id="{EC9BC8B6-A170-416E-84A6-4093B3D5C640}"/>
                </a:ext>
              </a:extLst>
            </p:cNvPr>
            <p:cNvSpPr/>
            <p:nvPr/>
          </p:nvSpPr>
          <p:spPr>
            <a:xfrm>
              <a:off x="276461" y="945447"/>
              <a:ext cx="2929035" cy="2575423"/>
            </a:xfrm>
            <a:prstGeom prst="rect">
              <a:avLst/>
            </a:prstGeom>
            <a:solidFill>
              <a:schemeClr val="bg1"/>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73" name="图片 72">
              <a:extLst>
                <a:ext uri="{FF2B5EF4-FFF2-40B4-BE49-F238E27FC236}">
                  <a16:creationId xmlns:a16="http://schemas.microsoft.com/office/drawing/2014/main" id="{DCB6AD09-58F3-4FA7-9A29-0EE22935C9DB}"/>
                </a:ext>
              </a:extLst>
            </p:cNvPr>
            <p:cNvPicPr>
              <a:picLocks noChangeAspect="1"/>
            </p:cNvPicPr>
            <p:nvPr/>
          </p:nvPicPr>
          <p:blipFill>
            <a:blip r:embed="rId3"/>
            <a:stretch>
              <a:fillRect/>
            </a:stretch>
          </p:blipFill>
          <p:spPr>
            <a:xfrm>
              <a:off x="322769" y="984518"/>
              <a:ext cx="2322296" cy="2445137"/>
            </a:xfrm>
            <a:prstGeom prst="rect">
              <a:avLst/>
            </a:prstGeom>
          </p:spPr>
        </p:pic>
        <p:sp>
          <p:nvSpPr>
            <p:cNvPr id="74" name="文本框 73">
              <a:extLst>
                <a:ext uri="{FF2B5EF4-FFF2-40B4-BE49-F238E27FC236}">
                  <a16:creationId xmlns:a16="http://schemas.microsoft.com/office/drawing/2014/main" id="{F74ACF1C-BEDB-44F3-AAFA-77F582F5EDDA}"/>
                </a:ext>
              </a:extLst>
            </p:cNvPr>
            <p:cNvSpPr txBox="1"/>
            <p:nvPr/>
          </p:nvSpPr>
          <p:spPr>
            <a:xfrm>
              <a:off x="2524220" y="984518"/>
              <a:ext cx="692978" cy="2411520"/>
            </a:xfrm>
            <a:prstGeom prst="rect">
              <a:avLst/>
            </a:prstGeom>
            <a:noFill/>
          </p:spPr>
          <p:txBody>
            <a:bodyPr vert="eaVert" wrap="square" rtlCol="0">
              <a:spAutoFit/>
            </a:bodyPr>
            <a:lstStyle/>
            <a:p>
              <a:pPr algn="ctr"/>
              <a:r>
                <a:rPr lang="zh-CN" altLang="en-US" b="1" dirty="0">
                  <a:latin typeface="微软雅黑" panose="020B0503020204020204" pitchFamily="34" charset="-122"/>
                  <a:ea typeface="微软雅黑" panose="020B0503020204020204" pitchFamily="34" charset="-122"/>
                </a:rPr>
                <a:t>增强现实技术</a:t>
              </a:r>
            </a:p>
          </p:txBody>
        </p:sp>
      </p:grpSp>
      <p:grpSp>
        <p:nvGrpSpPr>
          <p:cNvPr id="75" name="组合 74">
            <a:extLst>
              <a:ext uri="{FF2B5EF4-FFF2-40B4-BE49-F238E27FC236}">
                <a16:creationId xmlns:a16="http://schemas.microsoft.com/office/drawing/2014/main" id="{A08E1886-3D3C-4FC1-B375-F6F7AD14A4A8}"/>
              </a:ext>
            </a:extLst>
          </p:cNvPr>
          <p:cNvGrpSpPr/>
          <p:nvPr/>
        </p:nvGrpSpPr>
        <p:grpSpPr>
          <a:xfrm>
            <a:off x="3288552" y="4001059"/>
            <a:ext cx="1424551" cy="1144397"/>
            <a:chOff x="4423119" y="1446279"/>
            <a:chExt cx="2511068" cy="1400422"/>
          </a:xfrm>
        </p:grpSpPr>
        <p:sp>
          <p:nvSpPr>
            <p:cNvPr id="76" name="矩形 75">
              <a:extLst>
                <a:ext uri="{FF2B5EF4-FFF2-40B4-BE49-F238E27FC236}">
                  <a16:creationId xmlns:a16="http://schemas.microsoft.com/office/drawing/2014/main" id="{25742330-B421-448E-891F-2D4345A99FA1}"/>
                </a:ext>
              </a:extLst>
            </p:cNvPr>
            <p:cNvSpPr/>
            <p:nvPr/>
          </p:nvSpPr>
          <p:spPr>
            <a:xfrm>
              <a:off x="4423119" y="1446279"/>
              <a:ext cx="2511068" cy="1400422"/>
            </a:xfrm>
            <a:prstGeom prst="rect">
              <a:avLst/>
            </a:prstGeom>
            <a:solidFill>
              <a:schemeClr val="bg1"/>
            </a:solidFill>
            <a:ln w="28575">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77" name="图片 76">
              <a:extLst>
                <a:ext uri="{FF2B5EF4-FFF2-40B4-BE49-F238E27FC236}">
                  <a16:creationId xmlns:a16="http://schemas.microsoft.com/office/drawing/2014/main" id="{B736EA48-BB54-4F72-9FDB-C03CA4321D1E}"/>
                </a:ext>
              </a:extLst>
            </p:cNvPr>
            <p:cNvPicPr>
              <a:picLocks noChangeAspect="1"/>
            </p:cNvPicPr>
            <p:nvPr/>
          </p:nvPicPr>
          <p:blipFill>
            <a:blip r:embed="rId4"/>
            <a:stretch>
              <a:fillRect/>
            </a:stretch>
          </p:blipFill>
          <p:spPr>
            <a:xfrm>
              <a:off x="4452379" y="1470400"/>
              <a:ext cx="1890423" cy="1322345"/>
            </a:xfrm>
            <a:prstGeom prst="rect">
              <a:avLst/>
            </a:prstGeom>
          </p:spPr>
        </p:pic>
        <p:sp>
          <p:nvSpPr>
            <p:cNvPr id="78" name="文本框 77">
              <a:extLst>
                <a:ext uri="{FF2B5EF4-FFF2-40B4-BE49-F238E27FC236}">
                  <a16:creationId xmlns:a16="http://schemas.microsoft.com/office/drawing/2014/main" id="{FADB3C17-FAC9-4129-AADF-E1D17452F27A}"/>
                </a:ext>
              </a:extLst>
            </p:cNvPr>
            <p:cNvSpPr txBox="1"/>
            <p:nvPr/>
          </p:nvSpPr>
          <p:spPr>
            <a:xfrm>
              <a:off x="6401088" y="1479204"/>
              <a:ext cx="533097" cy="1367496"/>
            </a:xfrm>
            <a:prstGeom prst="rect">
              <a:avLst/>
            </a:prstGeom>
            <a:noFill/>
          </p:spPr>
          <p:txBody>
            <a:bodyPr vert="eaVert" wrap="square" rtlCol="0">
              <a:spAutoFit/>
            </a:bodyPr>
            <a:lstStyle/>
            <a:p>
              <a:pPr algn="ctr"/>
              <a:r>
                <a:rPr lang="zh-CN" altLang="en-US" b="1" dirty="0">
                  <a:latin typeface="+mn-ea"/>
                  <a:ea typeface="+mn-ea"/>
                </a:rPr>
                <a:t>维修视频</a:t>
              </a:r>
            </a:p>
          </p:txBody>
        </p:sp>
      </p:grpSp>
      <p:sp>
        <p:nvSpPr>
          <p:cNvPr id="79" name="箭头: 燕尾形 78">
            <a:extLst>
              <a:ext uri="{FF2B5EF4-FFF2-40B4-BE49-F238E27FC236}">
                <a16:creationId xmlns:a16="http://schemas.microsoft.com/office/drawing/2014/main" id="{A1394122-92FD-4C22-A2D5-9C9BD28685F2}"/>
              </a:ext>
            </a:extLst>
          </p:cNvPr>
          <p:cNvSpPr/>
          <p:nvPr/>
        </p:nvSpPr>
        <p:spPr>
          <a:xfrm>
            <a:off x="2210259" y="4329667"/>
            <a:ext cx="1050809" cy="383471"/>
          </a:xfrm>
          <a:prstGeom prst="notchedRightArrow">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0" name="箭头: 燕尾形 79">
            <a:extLst>
              <a:ext uri="{FF2B5EF4-FFF2-40B4-BE49-F238E27FC236}">
                <a16:creationId xmlns:a16="http://schemas.microsoft.com/office/drawing/2014/main" id="{5EBBCDAF-789E-4925-8647-A5AB82343522}"/>
              </a:ext>
            </a:extLst>
          </p:cNvPr>
          <p:cNvSpPr/>
          <p:nvPr/>
        </p:nvSpPr>
        <p:spPr>
          <a:xfrm>
            <a:off x="4776636" y="4382670"/>
            <a:ext cx="930904" cy="383471"/>
          </a:xfrm>
          <a:prstGeom prst="notchedRightArrow">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文本框 80">
            <a:extLst>
              <a:ext uri="{FF2B5EF4-FFF2-40B4-BE49-F238E27FC236}">
                <a16:creationId xmlns:a16="http://schemas.microsoft.com/office/drawing/2014/main" id="{8F93870B-8E22-4744-A642-98D6FF8EE445}"/>
              </a:ext>
            </a:extLst>
          </p:cNvPr>
          <p:cNvSpPr txBox="1"/>
          <p:nvPr/>
        </p:nvSpPr>
        <p:spPr>
          <a:xfrm>
            <a:off x="2331409" y="4001059"/>
            <a:ext cx="1039907" cy="369332"/>
          </a:xfrm>
          <a:prstGeom prst="rect">
            <a:avLst/>
          </a:prstGeom>
          <a:noFill/>
        </p:spPr>
        <p:txBody>
          <a:bodyPr wrap="square" rtlCol="0">
            <a:spAutoFit/>
          </a:bodyPr>
          <a:lstStyle/>
          <a:p>
            <a:r>
              <a:rPr lang="zh-CN" altLang="en-US" b="1" dirty="0">
                <a:latin typeface="+mj-lt"/>
                <a:ea typeface="微软雅黑" panose="020B0503020204020204" pitchFamily="34" charset="-122"/>
              </a:rPr>
              <a:t>标记</a:t>
            </a:r>
          </a:p>
        </p:txBody>
      </p:sp>
      <p:sp>
        <p:nvSpPr>
          <p:cNvPr id="82" name="文本框 81">
            <a:extLst>
              <a:ext uri="{FF2B5EF4-FFF2-40B4-BE49-F238E27FC236}">
                <a16:creationId xmlns:a16="http://schemas.microsoft.com/office/drawing/2014/main" id="{A6A35194-D653-4609-B717-6BA4695EC704}"/>
              </a:ext>
            </a:extLst>
          </p:cNvPr>
          <p:cNvSpPr txBox="1"/>
          <p:nvPr/>
        </p:nvSpPr>
        <p:spPr>
          <a:xfrm>
            <a:off x="2191894" y="4715911"/>
            <a:ext cx="1144000" cy="369332"/>
          </a:xfrm>
          <a:prstGeom prst="rect">
            <a:avLst/>
          </a:prstGeom>
          <a:noFill/>
        </p:spPr>
        <p:txBody>
          <a:bodyPr wrap="square" rtlCol="0">
            <a:spAutoFit/>
          </a:bodyPr>
          <a:lstStyle/>
          <a:p>
            <a:r>
              <a:rPr lang="zh-CN" altLang="en-US" b="1" dirty="0">
                <a:latin typeface="+mj-lt"/>
                <a:ea typeface="微软雅黑" panose="020B0503020204020204" pitchFamily="34" charset="-122"/>
              </a:rPr>
              <a:t>维修工艺</a:t>
            </a:r>
          </a:p>
        </p:txBody>
      </p:sp>
      <p:sp>
        <p:nvSpPr>
          <p:cNvPr id="83" name="文本框 82">
            <a:extLst>
              <a:ext uri="{FF2B5EF4-FFF2-40B4-BE49-F238E27FC236}">
                <a16:creationId xmlns:a16="http://schemas.microsoft.com/office/drawing/2014/main" id="{D8079AB6-BD42-4636-AFAF-B7F9375C8C73}"/>
              </a:ext>
            </a:extLst>
          </p:cNvPr>
          <p:cNvSpPr txBox="1"/>
          <p:nvPr/>
        </p:nvSpPr>
        <p:spPr>
          <a:xfrm>
            <a:off x="4853102" y="3556130"/>
            <a:ext cx="1612027" cy="923330"/>
          </a:xfrm>
          <a:prstGeom prst="rect">
            <a:avLst/>
          </a:prstGeom>
          <a:noFill/>
        </p:spPr>
        <p:txBody>
          <a:bodyPr wrap="square" rtlCol="0">
            <a:spAutoFit/>
          </a:bodyPr>
          <a:lstStyle/>
          <a:p>
            <a:r>
              <a:rPr lang="zh-CN" altLang="en-US" b="1" dirty="0">
                <a:latin typeface="+mj-lt"/>
                <a:ea typeface="微软雅黑" panose="020B0503020204020204" pitchFamily="34" charset="-122"/>
              </a:rPr>
              <a:t>虚实</a:t>
            </a:r>
            <a:endParaRPr lang="en-US" altLang="zh-CN" b="1" dirty="0">
              <a:latin typeface="+mj-lt"/>
              <a:ea typeface="微软雅黑" panose="020B0503020204020204" pitchFamily="34" charset="-122"/>
            </a:endParaRPr>
          </a:p>
          <a:p>
            <a:r>
              <a:rPr lang="zh-CN" altLang="en-US" b="1" dirty="0">
                <a:latin typeface="+mj-lt"/>
                <a:ea typeface="微软雅黑" panose="020B0503020204020204" pitchFamily="34" charset="-122"/>
              </a:rPr>
              <a:t>融合</a:t>
            </a:r>
            <a:endParaRPr lang="en-US" altLang="zh-CN" b="1" dirty="0">
              <a:latin typeface="+mj-lt"/>
              <a:ea typeface="微软雅黑" panose="020B0503020204020204" pitchFamily="34" charset="-122"/>
            </a:endParaRPr>
          </a:p>
          <a:p>
            <a:r>
              <a:rPr lang="zh-CN" altLang="en-US" b="1" dirty="0">
                <a:latin typeface="+mj-lt"/>
                <a:ea typeface="微软雅黑" panose="020B0503020204020204" pitchFamily="34" charset="-122"/>
              </a:rPr>
              <a:t>示教</a:t>
            </a:r>
          </a:p>
        </p:txBody>
      </p:sp>
      <p:sp>
        <p:nvSpPr>
          <p:cNvPr id="88" name="矩形 87">
            <a:extLst>
              <a:ext uri="{FF2B5EF4-FFF2-40B4-BE49-F238E27FC236}">
                <a16:creationId xmlns:a16="http://schemas.microsoft.com/office/drawing/2014/main" id="{735A87BF-EF33-4FED-80D3-455775CA2298}"/>
              </a:ext>
            </a:extLst>
          </p:cNvPr>
          <p:cNvSpPr/>
          <p:nvPr/>
        </p:nvSpPr>
        <p:spPr>
          <a:xfrm>
            <a:off x="5882230" y="4924242"/>
            <a:ext cx="3047055" cy="992356"/>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4" name="文本框 42">
            <a:extLst>
              <a:ext uri="{FF2B5EF4-FFF2-40B4-BE49-F238E27FC236}">
                <a16:creationId xmlns:a16="http://schemas.microsoft.com/office/drawing/2014/main" id="{0C37BA8F-468A-48A7-9BDB-3602E8CFFCDF}"/>
              </a:ext>
            </a:extLst>
          </p:cNvPr>
          <p:cNvSpPr txBox="1"/>
          <p:nvPr/>
        </p:nvSpPr>
        <p:spPr>
          <a:xfrm>
            <a:off x="5927979" y="4948444"/>
            <a:ext cx="2983040" cy="943951"/>
          </a:xfrm>
          <a:prstGeom prst="rect">
            <a:avLst/>
          </a:prstGeom>
          <a:noFill/>
        </p:spPr>
        <p:txBody>
          <a:bodyPr wrap="square" lIns="0" tIns="0" rIns="0" bIns="0" anchor="ctr">
            <a:noAutofit/>
          </a:bodyPr>
          <a:lstStyle/>
          <a:p>
            <a:pPr algn="just" defTabSz="914356">
              <a:lnSpc>
                <a:spcPct val="120000"/>
              </a:lnSpc>
              <a:defRPr/>
            </a:pP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提高工作人员维修效率，维修的正确率，以及提高对新员工的培养效率</a:t>
            </a:r>
            <a:r>
              <a:rPr lang="zh-CN" altLang="en-US" kern="100" dirty="0">
                <a:latin typeface="+mn-ea"/>
                <a:ea typeface="+mn-ea"/>
                <a:cs typeface="Times New Roman" panose="02020603050405020304" pitchFamily="18" charset="0"/>
              </a:rPr>
              <a:t>。</a:t>
            </a:r>
          </a:p>
        </p:txBody>
      </p:sp>
      <p:sp>
        <p:nvSpPr>
          <p:cNvPr id="2" name="文本框 1">
            <a:extLst>
              <a:ext uri="{FF2B5EF4-FFF2-40B4-BE49-F238E27FC236}">
                <a16:creationId xmlns:a16="http://schemas.microsoft.com/office/drawing/2014/main" id="{6C166C4D-659A-48D1-A68E-22D2C9C28FFF}"/>
              </a:ext>
            </a:extLst>
          </p:cNvPr>
          <p:cNvSpPr txBox="1"/>
          <p:nvPr/>
        </p:nvSpPr>
        <p:spPr>
          <a:xfrm>
            <a:off x="5882229" y="3805619"/>
            <a:ext cx="3028790" cy="923330"/>
          </a:xfrm>
          <a:prstGeom prst="rect">
            <a:avLst/>
          </a:prstGeom>
          <a:noFill/>
        </p:spPr>
        <p:txBody>
          <a:bodyPr wrap="square" rtlCol="0">
            <a:spAutoFit/>
          </a:bodyPr>
          <a:lstStyle/>
          <a:p>
            <a:pPr algn="just"/>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传统维修视频缺少示教信息，与维修工艺技术要求相对孤立</a:t>
            </a:r>
            <a:r>
              <a:rPr lang="zh-CN" altLang="en-US" sz="1800" kern="100" dirty="0">
                <a:latin typeface="微软雅黑" panose="020B0503020204020204" pitchFamily="34" charset="-122"/>
                <a:ea typeface="微软雅黑" panose="020B0503020204020204" pitchFamily="34" charset="-122"/>
                <a:cs typeface="Times New Roman" panose="02020603050405020304" pitchFamily="18" charset="0"/>
              </a:rPr>
              <a:t>等问题。</a:t>
            </a:r>
            <a:endParaRPr lang="zh-CN" altLang="en-US" dirty="0"/>
          </a:p>
        </p:txBody>
      </p:sp>
    </p:spTree>
    <p:extLst>
      <p:ext uri="{BB962C8B-B14F-4D97-AF65-F5344CB8AC3E}">
        <p14:creationId xmlns:p14="http://schemas.microsoft.com/office/powerpoint/2010/main" val="3720869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1"/>
                                        </p:tgtEl>
                                        <p:attrNameLst>
                                          <p:attrName>style.visibility</p:attrName>
                                        </p:attrNameLst>
                                      </p:cBhvr>
                                      <p:to>
                                        <p:strVal val="visible"/>
                                      </p:to>
                                    </p:set>
                                    <p:anim calcmode="lin" valueType="num">
                                      <p:cBhvr additive="base">
                                        <p:cTn id="7" dur="500" fill="hold"/>
                                        <p:tgtEl>
                                          <p:spTgt spid="61"/>
                                        </p:tgtEl>
                                        <p:attrNameLst>
                                          <p:attrName>ppt_x</p:attrName>
                                        </p:attrNameLst>
                                      </p:cBhvr>
                                      <p:tavLst>
                                        <p:tav tm="0">
                                          <p:val>
                                            <p:strVal val="0-#ppt_w/2"/>
                                          </p:val>
                                        </p:tav>
                                        <p:tav tm="100000">
                                          <p:val>
                                            <p:strVal val="#ppt_x"/>
                                          </p:val>
                                        </p:tav>
                                      </p:tavLst>
                                    </p:anim>
                                    <p:anim calcmode="lin" valueType="num">
                                      <p:cBhvr additive="base">
                                        <p:cTn id="8" dur="500" fill="hold"/>
                                        <p:tgtEl>
                                          <p:spTgt spid="6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62"/>
                                        </p:tgtEl>
                                        <p:attrNameLst>
                                          <p:attrName>style.visibility</p:attrName>
                                        </p:attrNameLst>
                                      </p:cBhvr>
                                      <p:to>
                                        <p:strVal val="visible"/>
                                      </p:to>
                                    </p:set>
                                    <p:animEffect transition="in" filter="wipe(left)">
                                      <p:cBhvr>
                                        <p:cTn id="12" dur="500"/>
                                        <p:tgtEl>
                                          <p:spTgt spid="62"/>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62"/>
                                        </p:tgtEl>
                                      </p:cBhvr>
                                    </p:animEffect>
                                    <p:animScale>
                                      <p:cBhvr>
                                        <p:cTn id="16" dur="250" autoRev="1" fill="hold"/>
                                        <p:tgtEl>
                                          <p:spTgt spid="6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p:bldP spid="6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右箭头 28">
            <a:extLst>
              <a:ext uri="{FF2B5EF4-FFF2-40B4-BE49-F238E27FC236}">
                <a16:creationId xmlns:a16="http://schemas.microsoft.com/office/drawing/2014/main" id="{C849779C-2777-4790-A827-F5A7F5E88AB6}"/>
              </a:ext>
            </a:extLst>
          </p:cNvPr>
          <p:cNvSpPr/>
          <p:nvPr/>
        </p:nvSpPr>
        <p:spPr>
          <a:xfrm>
            <a:off x="457200" y="31172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8" name="文本框 7">
            <a:extLst>
              <a:ext uri="{FF2B5EF4-FFF2-40B4-BE49-F238E27FC236}">
                <a16:creationId xmlns:a16="http://schemas.microsoft.com/office/drawing/2014/main" id="{C70BC481-D243-410D-A9B8-832EFEF18E37}"/>
              </a:ext>
            </a:extLst>
          </p:cNvPr>
          <p:cNvSpPr txBox="1">
            <a:spLocks noChangeArrowheads="1"/>
          </p:cNvSpPr>
          <p:nvPr/>
        </p:nvSpPr>
        <p:spPr bwMode="auto">
          <a:xfrm>
            <a:off x="801688" y="22860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项目概况</a:t>
            </a:r>
          </a:p>
        </p:txBody>
      </p:sp>
      <p:sp>
        <p:nvSpPr>
          <p:cNvPr id="12" name="椭圆 11">
            <a:extLst>
              <a:ext uri="{FF2B5EF4-FFF2-40B4-BE49-F238E27FC236}">
                <a16:creationId xmlns:a16="http://schemas.microsoft.com/office/drawing/2014/main" id="{9FF4881A-BE2A-4AE0-915D-AAE9534DB9F0}"/>
              </a:ext>
            </a:extLst>
          </p:cNvPr>
          <p:cNvSpPr/>
          <p:nvPr/>
        </p:nvSpPr>
        <p:spPr>
          <a:xfrm>
            <a:off x="4608633" y="5436595"/>
            <a:ext cx="101171" cy="101184"/>
          </a:xfrm>
          <a:prstGeom prst="ellipse">
            <a:avLst/>
          </a:prstGeom>
          <a:solidFill>
            <a:schemeClr val="bg1"/>
          </a:solidFill>
          <a:ln w="12700" cap="flat" cmpd="sng" algn="ctr">
            <a:noFill/>
            <a:prstDash val="solid"/>
            <a:miter lim="800000"/>
          </a:ln>
          <a:effectLst/>
        </p:spPr>
        <p:txBody>
          <a:bodyPr lIns="121917" tIns="60959" rIns="121917" bIns="60959" rtlCol="0" anchor="ctr"/>
          <a:lstStyle/>
          <a:p>
            <a:pPr algn="ctr" defTabSz="914377" fontAlgn="auto">
              <a:spcBef>
                <a:spcPts val="0"/>
              </a:spcBef>
              <a:spcAft>
                <a:spcPts val="0"/>
              </a:spcAft>
              <a:defRPr/>
            </a:pPr>
            <a:endParaRPr lang="zh-CN" altLang="en-US" kern="0" dirty="0">
              <a:solidFill>
                <a:schemeClr val="tx1">
                  <a:lumMod val="65000"/>
                  <a:lumOff val="35000"/>
                </a:schemeClr>
              </a:solidFill>
            </a:endParaRPr>
          </a:p>
        </p:txBody>
      </p:sp>
      <p:sp>
        <p:nvSpPr>
          <p:cNvPr id="13" name="椭圆 12">
            <a:extLst>
              <a:ext uri="{FF2B5EF4-FFF2-40B4-BE49-F238E27FC236}">
                <a16:creationId xmlns:a16="http://schemas.microsoft.com/office/drawing/2014/main" id="{CFC602DE-CE24-4ED8-834A-CED65AAE1F35}"/>
              </a:ext>
            </a:extLst>
          </p:cNvPr>
          <p:cNvSpPr/>
          <p:nvPr/>
        </p:nvSpPr>
        <p:spPr>
          <a:xfrm>
            <a:off x="3809100" y="4302075"/>
            <a:ext cx="101171" cy="101184"/>
          </a:xfrm>
          <a:prstGeom prst="ellipse">
            <a:avLst/>
          </a:prstGeom>
          <a:solidFill>
            <a:schemeClr val="bg1"/>
          </a:solidFill>
          <a:ln w="12700" cap="flat" cmpd="sng" algn="ctr">
            <a:noFill/>
            <a:prstDash val="solid"/>
            <a:miter lim="800000"/>
          </a:ln>
          <a:effectLst/>
        </p:spPr>
        <p:txBody>
          <a:bodyPr lIns="121917" tIns="60959" rIns="121917" bIns="60959" rtlCol="0" anchor="ctr"/>
          <a:lstStyle/>
          <a:p>
            <a:pPr algn="ctr" defTabSz="914377" fontAlgn="auto">
              <a:spcBef>
                <a:spcPts val="0"/>
              </a:spcBef>
              <a:spcAft>
                <a:spcPts val="0"/>
              </a:spcAft>
              <a:defRPr/>
            </a:pPr>
            <a:endParaRPr lang="zh-CN" altLang="en-US" kern="0" dirty="0">
              <a:solidFill>
                <a:prstClr val="white"/>
              </a:solidFill>
            </a:endParaRPr>
          </a:p>
        </p:txBody>
      </p:sp>
      <p:sp>
        <p:nvSpPr>
          <p:cNvPr id="14" name="椭圆 13">
            <a:extLst>
              <a:ext uri="{FF2B5EF4-FFF2-40B4-BE49-F238E27FC236}">
                <a16:creationId xmlns:a16="http://schemas.microsoft.com/office/drawing/2014/main" id="{8C526ECD-AC52-4298-B37C-62BCBF86A556}"/>
              </a:ext>
            </a:extLst>
          </p:cNvPr>
          <p:cNvSpPr/>
          <p:nvPr/>
        </p:nvSpPr>
        <p:spPr>
          <a:xfrm>
            <a:off x="4861703" y="3155675"/>
            <a:ext cx="101171" cy="101184"/>
          </a:xfrm>
          <a:prstGeom prst="ellipse">
            <a:avLst/>
          </a:prstGeom>
          <a:solidFill>
            <a:schemeClr val="bg1"/>
          </a:solidFill>
          <a:ln w="12700" cap="flat" cmpd="sng" algn="ctr">
            <a:noFill/>
            <a:prstDash val="solid"/>
            <a:miter lim="800000"/>
          </a:ln>
          <a:effectLst/>
        </p:spPr>
        <p:txBody>
          <a:bodyPr lIns="121917" tIns="60959" rIns="121917" bIns="60959" rtlCol="0" anchor="ctr"/>
          <a:lstStyle/>
          <a:p>
            <a:pPr algn="ctr" defTabSz="914377" fontAlgn="auto">
              <a:spcBef>
                <a:spcPts val="0"/>
              </a:spcBef>
              <a:spcAft>
                <a:spcPts val="0"/>
              </a:spcAft>
              <a:defRPr/>
            </a:pPr>
            <a:endParaRPr lang="zh-CN" altLang="en-US" kern="0" dirty="0">
              <a:solidFill>
                <a:schemeClr val="tx1">
                  <a:lumMod val="65000"/>
                  <a:lumOff val="35000"/>
                </a:schemeClr>
              </a:solidFill>
            </a:endParaRPr>
          </a:p>
        </p:txBody>
      </p:sp>
      <p:sp>
        <p:nvSpPr>
          <p:cNvPr id="15" name="椭圆 14">
            <a:extLst>
              <a:ext uri="{FF2B5EF4-FFF2-40B4-BE49-F238E27FC236}">
                <a16:creationId xmlns:a16="http://schemas.microsoft.com/office/drawing/2014/main" id="{A86B1135-FE28-428A-ADDE-459A453397D7}"/>
              </a:ext>
            </a:extLst>
          </p:cNvPr>
          <p:cNvSpPr/>
          <p:nvPr/>
        </p:nvSpPr>
        <p:spPr>
          <a:xfrm>
            <a:off x="5484613" y="4127531"/>
            <a:ext cx="101171" cy="101184"/>
          </a:xfrm>
          <a:prstGeom prst="ellipse">
            <a:avLst/>
          </a:prstGeom>
          <a:solidFill>
            <a:schemeClr val="bg1"/>
          </a:solidFill>
          <a:ln w="12700" cap="flat" cmpd="sng" algn="ctr">
            <a:noFill/>
            <a:prstDash val="solid"/>
            <a:miter lim="800000"/>
          </a:ln>
          <a:effectLst/>
        </p:spPr>
        <p:txBody>
          <a:bodyPr lIns="121917" tIns="60959" rIns="121917" bIns="60959" rtlCol="0" anchor="ctr"/>
          <a:lstStyle/>
          <a:p>
            <a:pPr algn="ctr" defTabSz="914377" fontAlgn="auto">
              <a:spcBef>
                <a:spcPts val="0"/>
              </a:spcBef>
              <a:spcAft>
                <a:spcPts val="0"/>
              </a:spcAft>
              <a:defRPr/>
            </a:pPr>
            <a:endParaRPr lang="zh-CN" altLang="en-US" kern="0" dirty="0">
              <a:solidFill>
                <a:schemeClr val="tx1">
                  <a:lumMod val="65000"/>
                  <a:lumOff val="35000"/>
                </a:schemeClr>
              </a:solidFill>
            </a:endParaRPr>
          </a:p>
        </p:txBody>
      </p:sp>
      <p:sp>
        <p:nvSpPr>
          <p:cNvPr id="16" name="椭圆 15">
            <a:extLst>
              <a:ext uri="{FF2B5EF4-FFF2-40B4-BE49-F238E27FC236}">
                <a16:creationId xmlns:a16="http://schemas.microsoft.com/office/drawing/2014/main" id="{720DDC76-8472-42F6-8B00-B235066556BA}"/>
              </a:ext>
            </a:extLst>
          </p:cNvPr>
          <p:cNvSpPr/>
          <p:nvPr/>
        </p:nvSpPr>
        <p:spPr>
          <a:xfrm>
            <a:off x="4784577" y="2945148"/>
            <a:ext cx="101171" cy="101184"/>
          </a:xfrm>
          <a:prstGeom prst="ellipse">
            <a:avLst/>
          </a:prstGeom>
          <a:solidFill>
            <a:schemeClr val="bg1"/>
          </a:solidFill>
          <a:ln w="12700" cap="flat" cmpd="sng" algn="ctr">
            <a:noFill/>
            <a:prstDash val="solid"/>
            <a:miter lim="800000"/>
          </a:ln>
          <a:effectLst/>
        </p:spPr>
        <p:txBody>
          <a:bodyPr lIns="121917" tIns="60959" rIns="121917" bIns="60959" rtlCol="0" anchor="ctr"/>
          <a:lstStyle/>
          <a:p>
            <a:pPr algn="ctr" defTabSz="914377" fontAlgn="auto">
              <a:spcBef>
                <a:spcPts val="0"/>
              </a:spcBef>
              <a:spcAft>
                <a:spcPts val="0"/>
              </a:spcAft>
              <a:defRPr/>
            </a:pPr>
            <a:endParaRPr lang="zh-CN" altLang="en-US" kern="0" dirty="0">
              <a:solidFill>
                <a:schemeClr val="tx1">
                  <a:lumMod val="65000"/>
                  <a:lumOff val="35000"/>
                </a:schemeClr>
              </a:solidFill>
            </a:endParaRPr>
          </a:p>
        </p:txBody>
      </p:sp>
      <p:sp>
        <p:nvSpPr>
          <p:cNvPr id="17" name="矩形 16">
            <a:extLst>
              <a:ext uri="{FF2B5EF4-FFF2-40B4-BE49-F238E27FC236}">
                <a16:creationId xmlns:a16="http://schemas.microsoft.com/office/drawing/2014/main" id="{A26B3C81-1A33-437F-803C-18A2045F0E7C}"/>
              </a:ext>
            </a:extLst>
          </p:cNvPr>
          <p:cNvSpPr/>
          <p:nvPr/>
        </p:nvSpPr>
        <p:spPr>
          <a:xfrm>
            <a:off x="10176" y="1304509"/>
            <a:ext cx="9384837" cy="254803"/>
          </a:xfrm>
          <a:prstGeom prst="rect">
            <a:avLst/>
          </a:prstGeom>
        </p:spPr>
        <p:txBody>
          <a:bodyPr wrap="none" lIns="0" tIns="0" rIns="0" bIns="0" anchor="ctr">
            <a:normAutofit fontScale="92500" lnSpcReduction="20000"/>
          </a:bodyPr>
          <a:lstStyle/>
          <a:p>
            <a:pPr algn="ctr" defTabSz="914356">
              <a:defRPr/>
            </a:pPr>
            <a:r>
              <a:rPr lang="zh-CN" altLang="en-US" sz="2000" b="1" dirty="0">
                <a:solidFill>
                  <a:schemeClr val="accent1"/>
                </a:solidFill>
                <a:latin typeface="+mn-ea"/>
                <a:ea typeface="+mn-ea"/>
              </a:rPr>
              <a:t>    </a:t>
            </a:r>
          </a:p>
        </p:txBody>
      </p:sp>
      <p:graphicFrame>
        <p:nvGraphicFramePr>
          <p:cNvPr id="18" name="图示 17">
            <a:extLst>
              <a:ext uri="{FF2B5EF4-FFF2-40B4-BE49-F238E27FC236}">
                <a16:creationId xmlns:a16="http://schemas.microsoft.com/office/drawing/2014/main" id="{D1084567-5A20-4262-8C6C-DDCE63D41CDA}"/>
              </a:ext>
            </a:extLst>
          </p:cNvPr>
          <p:cNvGraphicFramePr/>
          <p:nvPr>
            <p:extLst>
              <p:ext uri="{D42A27DB-BD31-4B8C-83A1-F6EECF244321}">
                <p14:modId xmlns:p14="http://schemas.microsoft.com/office/powerpoint/2010/main" val="4176851349"/>
              </p:ext>
            </p:extLst>
          </p:nvPr>
        </p:nvGraphicFramePr>
        <p:xfrm>
          <a:off x="478834" y="2485835"/>
          <a:ext cx="9702800" cy="43656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0" name="形状 19">
            <a:extLst>
              <a:ext uri="{FF2B5EF4-FFF2-40B4-BE49-F238E27FC236}">
                <a16:creationId xmlns:a16="http://schemas.microsoft.com/office/drawing/2014/main" id="{917773B9-6D9B-4DB5-AE98-14D950E7FEBB}"/>
              </a:ext>
            </a:extLst>
          </p:cNvPr>
          <p:cNvSpPr/>
          <p:nvPr/>
        </p:nvSpPr>
        <p:spPr>
          <a:xfrm>
            <a:off x="165885" y="3726544"/>
            <a:ext cx="3956050" cy="2968413"/>
          </a:xfrm>
          <a:prstGeom prst="swooshArrow">
            <a:avLst>
              <a:gd name="adj1" fmla="val 25000"/>
              <a:gd name="adj2" fmla="val 25000"/>
            </a:avLst>
          </a:prstGeom>
          <a:solidFill>
            <a:schemeClr val="bg2">
              <a:lumMod val="7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grpSp>
        <p:nvGrpSpPr>
          <p:cNvPr id="21" name="组合 20">
            <a:extLst>
              <a:ext uri="{FF2B5EF4-FFF2-40B4-BE49-F238E27FC236}">
                <a16:creationId xmlns:a16="http://schemas.microsoft.com/office/drawing/2014/main" id="{F1DE9FA3-1052-4181-B3C6-29ECFF952514}"/>
              </a:ext>
            </a:extLst>
          </p:cNvPr>
          <p:cNvGrpSpPr/>
          <p:nvPr/>
        </p:nvGrpSpPr>
        <p:grpSpPr>
          <a:xfrm>
            <a:off x="-251013" y="4170656"/>
            <a:ext cx="3366109" cy="1461597"/>
            <a:chOff x="-105705" y="997187"/>
            <a:chExt cx="4041203" cy="1461597"/>
          </a:xfrm>
        </p:grpSpPr>
        <p:sp>
          <p:nvSpPr>
            <p:cNvPr id="22" name="矩形: 对角圆角 21">
              <a:extLst>
                <a:ext uri="{FF2B5EF4-FFF2-40B4-BE49-F238E27FC236}">
                  <a16:creationId xmlns:a16="http://schemas.microsoft.com/office/drawing/2014/main" id="{FD5A76E5-AB56-48E5-B5BE-3CEFAE5952CD}"/>
                </a:ext>
              </a:extLst>
            </p:cNvPr>
            <p:cNvSpPr/>
            <p:nvPr/>
          </p:nvSpPr>
          <p:spPr>
            <a:xfrm>
              <a:off x="0" y="997187"/>
              <a:ext cx="3935498" cy="841224"/>
            </a:xfrm>
            <a:prstGeom prst="round2Diag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3" name="矩形: 对角圆角 4">
              <a:extLst>
                <a:ext uri="{FF2B5EF4-FFF2-40B4-BE49-F238E27FC236}">
                  <a16:creationId xmlns:a16="http://schemas.microsoft.com/office/drawing/2014/main" id="{E7576817-501F-41F8-91E7-127770A88F5B}"/>
                </a:ext>
              </a:extLst>
            </p:cNvPr>
            <p:cNvSpPr txBox="1"/>
            <p:nvPr/>
          </p:nvSpPr>
          <p:spPr>
            <a:xfrm>
              <a:off x="-105705" y="1699690"/>
              <a:ext cx="3853368" cy="759094"/>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186231" bIns="0" numCol="1" spcCol="1270" anchor="t" anchorCtr="0">
              <a:noAutofit/>
            </a:bodyPr>
            <a:lstStyle/>
            <a:p>
              <a:pPr algn="r" defTabSz="1066773">
                <a:lnSpc>
                  <a:spcPct val="90000"/>
                </a:lnSpc>
                <a:spcAft>
                  <a:spcPct val="35000"/>
                </a:spcAft>
              </a:pPr>
              <a:r>
                <a:rPr lang="zh-CN" altLang="en-US" b="1" dirty="0">
                  <a:latin typeface="微软雅黑" panose="020B0503020204020204" pitchFamily="34" charset="-122"/>
                  <a:ea typeface="微软雅黑" panose="020B0503020204020204" pitchFamily="34" charset="-122"/>
                </a:rPr>
                <a:t>主要功能模块要求</a:t>
              </a:r>
            </a:p>
          </p:txBody>
        </p:sp>
      </p:grpSp>
      <p:sp>
        <p:nvSpPr>
          <p:cNvPr id="24" name="椭圆 23">
            <a:extLst>
              <a:ext uri="{FF2B5EF4-FFF2-40B4-BE49-F238E27FC236}">
                <a16:creationId xmlns:a16="http://schemas.microsoft.com/office/drawing/2014/main" id="{249D1F23-581F-41E4-9615-E93881816BA8}"/>
              </a:ext>
            </a:extLst>
          </p:cNvPr>
          <p:cNvSpPr/>
          <p:nvPr/>
        </p:nvSpPr>
        <p:spPr>
          <a:xfrm>
            <a:off x="3348325" y="4302074"/>
            <a:ext cx="282572" cy="335181"/>
          </a:xfrm>
          <a:prstGeom prst="ellipse">
            <a:avLst/>
          </a:prstGeom>
          <a:solidFill>
            <a:schemeClr val="tx1">
              <a:lumMod val="65000"/>
              <a:lumOff val="3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graphicFrame>
        <p:nvGraphicFramePr>
          <p:cNvPr id="25" name="图示 24">
            <a:extLst>
              <a:ext uri="{FF2B5EF4-FFF2-40B4-BE49-F238E27FC236}">
                <a16:creationId xmlns:a16="http://schemas.microsoft.com/office/drawing/2014/main" id="{B7DA46F2-38A0-4060-871B-6D3594A1387E}"/>
              </a:ext>
            </a:extLst>
          </p:cNvPr>
          <p:cNvGraphicFramePr/>
          <p:nvPr>
            <p:extLst>
              <p:ext uri="{D42A27DB-BD31-4B8C-83A1-F6EECF244321}">
                <p14:modId xmlns:p14="http://schemas.microsoft.com/office/powerpoint/2010/main" val="1951992392"/>
              </p:ext>
            </p:extLst>
          </p:nvPr>
        </p:nvGraphicFramePr>
        <p:xfrm>
          <a:off x="0" y="585964"/>
          <a:ext cx="8910320" cy="330605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26" name="形状 25">
            <a:extLst>
              <a:ext uri="{FF2B5EF4-FFF2-40B4-BE49-F238E27FC236}">
                <a16:creationId xmlns:a16="http://schemas.microsoft.com/office/drawing/2014/main" id="{A996604E-41DF-4523-B646-763E34F67B66}"/>
              </a:ext>
            </a:extLst>
          </p:cNvPr>
          <p:cNvSpPr/>
          <p:nvPr/>
        </p:nvSpPr>
        <p:spPr>
          <a:xfrm rot="20185470">
            <a:off x="494540" y="2127378"/>
            <a:ext cx="3433548" cy="2023233"/>
          </a:xfrm>
          <a:prstGeom prst="swooshArrow">
            <a:avLst>
              <a:gd name="adj1" fmla="val 25000"/>
              <a:gd name="adj2" fmla="val 25000"/>
            </a:avLst>
          </a:prstGeom>
          <a:solidFill>
            <a:schemeClr val="accent3">
              <a:lumMod val="60000"/>
              <a:lumOff val="40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zh-CN" altLang="en-US" dirty="0"/>
          </a:p>
        </p:txBody>
      </p:sp>
      <p:sp>
        <p:nvSpPr>
          <p:cNvPr id="27" name="矩形: 对角圆角 4">
            <a:extLst>
              <a:ext uri="{FF2B5EF4-FFF2-40B4-BE49-F238E27FC236}">
                <a16:creationId xmlns:a16="http://schemas.microsoft.com/office/drawing/2014/main" id="{C77C1F5F-E654-44C5-B423-EF1A47C02AFA}"/>
              </a:ext>
            </a:extLst>
          </p:cNvPr>
          <p:cNvSpPr txBox="1"/>
          <p:nvPr/>
        </p:nvSpPr>
        <p:spPr>
          <a:xfrm>
            <a:off x="-968395" y="2822775"/>
            <a:ext cx="3853368" cy="759095"/>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186231" bIns="0" numCol="1" spcCol="1270" anchor="t" anchorCtr="0">
            <a:noAutofit/>
          </a:bodyPr>
          <a:lstStyle/>
          <a:p>
            <a:pPr algn="r" defTabSz="1066773">
              <a:lnSpc>
                <a:spcPct val="90000"/>
              </a:lnSpc>
              <a:spcAft>
                <a:spcPct val="35000"/>
              </a:spcAft>
            </a:pPr>
            <a:r>
              <a:rPr lang="zh-CN" altLang="en-US" b="1" dirty="0">
                <a:latin typeface="微软雅黑" panose="020B0503020204020204" pitchFamily="34" charset="-122"/>
                <a:ea typeface="微软雅黑" panose="020B0503020204020204" pitchFamily="34" charset="-122"/>
              </a:rPr>
              <a:t>其他要求</a:t>
            </a:r>
          </a:p>
        </p:txBody>
      </p:sp>
      <p:sp>
        <p:nvSpPr>
          <p:cNvPr id="28" name="椭圆 27">
            <a:extLst>
              <a:ext uri="{FF2B5EF4-FFF2-40B4-BE49-F238E27FC236}">
                <a16:creationId xmlns:a16="http://schemas.microsoft.com/office/drawing/2014/main" id="{42E62551-69DE-4533-9D47-7E7248B95A70}"/>
              </a:ext>
            </a:extLst>
          </p:cNvPr>
          <p:cNvSpPr/>
          <p:nvPr/>
        </p:nvSpPr>
        <p:spPr>
          <a:xfrm>
            <a:off x="2948325" y="2000120"/>
            <a:ext cx="327628" cy="321293"/>
          </a:xfrm>
          <a:prstGeom prst="ellipse">
            <a:avLst/>
          </a:prstGeom>
          <a:solidFill>
            <a:schemeClr val="tx1">
              <a:lumMod val="65000"/>
              <a:lumOff val="35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Tree>
    <p:extLst>
      <p:ext uri="{BB962C8B-B14F-4D97-AF65-F5344CB8AC3E}">
        <p14:creationId xmlns:p14="http://schemas.microsoft.com/office/powerpoint/2010/main" val="1183102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8"/>
                                        </p:tgtEl>
                                      </p:cBhvr>
                                    </p:animEffect>
                                    <p:animScale>
                                      <p:cBhvr>
                                        <p:cTn id="16" dur="250" autoRev="1" fill="hold"/>
                                        <p:tgtEl>
                                          <p:spTgt spid="8"/>
                                        </p:tgtEl>
                                      </p:cBhvr>
                                      <p:by x="105000" y="105000"/>
                                    </p:animScale>
                                  </p:childTnLst>
                                </p:cTn>
                              </p:par>
                            </p:childTnLst>
                          </p:cTn>
                        </p:par>
                        <p:par>
                          <p:cTn id="17" fill="hold">
                            <p:stCondLst>
                              <p:cond delay="1500"/>
                            </p:stCondLst>
                            <p:childTnLst>
                              <p:par>
                                <p:cTn id="18" presetID="23" presetClass="entr" presetSubtype="16"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p:cTn id="20" dur="500" fill="hold"/>
                                        <p:tgtEl>
                                          <p:spTgt spid="12"/>
                                        </p:tgtEl>
                                        <p:attrNameLst>
                                          <p:attrName>ppt_w</p:attrName>
                                        </p:attrNameLst>
                                      </p:cBhvr>
                                      <p:tavLst>
                                        <p:tav tm="0">
                                          <p:val>
                                            <p:fltVal val="0"/>
                                          </p:val>
                                        </p:tav>
                                        <p:tav tm="100000">
                                          <p:val>
                                            <p:strVal val="#ppt_w"/>
                                          </p:val>
                                        </p:tav>
                                      </p:tavLst>
                                    </p:anim>
                                    <p:anim calcmode="lin" valueType="num">
                                      <p:cBhvr>
                                        <p:cTn id="21" dur="500" fill="hold"/>
                                        <p:tgtEl>
                                          <p:spTgt spid="12"/>
                                        </p:tgtEl>
                                        <p:attrNameLst>
                                          <p:attrName>ppt_h</p:attrName>
                                        </p:attrNameLst>
                                      </p:cBhvr>
                                      <p:tavLst>
                                        <p:tav tm="0">
                                          <p:val>
                                            <p:fltVal val="0"/>
                                          </p:val>
                                        </p:tav>
                                        <p:tav tm="100000">
                                          <p:val>
                                            <p:strVal val="#ppt_h"/>
                                          </p:val>
                                        </p:tav>
                                      </p:tavLst>
                                    </p:anim>
                                  </p:childTnLst>
                                </p:cTn>
                              </p:par>
                              <p:par>
                                <p:cTn id="22" presetID="23" presetClass="entr" presetSubtype="16" fill="hold" grpId="0" nodeType="withEffect">
                                  <p:stCondLst>
                                    <p:cond delay="100"/>
                                  </p:stCondLst>
                                  <p:childTnLst>
                                    <p:set>
                                      <p:cBhvr>
                                        <p:cTn id="23" dur="1" fill="hold">
                                          <p:stCondLst>
                                            <p:cond delay="0"/>
                                          </p:stCondLst>
                                        </p:cTn>
                                        <p:tgtEl>
                                          <p:spTgt spid="13"/>
                                        </p:tgtEl>
                                        <p:attrNameLst>
                                          <p:attrName>style.visibility</p:attrName>
                                        </p:attrNameLst>
                                      </p:cBhvr>
                                      <p:to>
                                        <p:strVal val="visible"/>
                                      </p:to>
                                    </p:set>
                                    <p:anim calcmode="lin" valueType="num">
                                      <p:cBhvr>
                                        <p:cTn id="24" dur="500" fill="hold"/>
                                        <p:tgtEl>
                                          <p:spTgt spid="13"/>
                                        </p:tgtEl>
                                        <p:attrNameLst>
                                          <p:attrName>ppt_w</p:attrName>
                                        </p:attrNameLst>
                                      </p:cBhvr>
                                      <p:tavLst>
                                        <p:tav tm="0">
                                          <p:val>
                                            <p:fltVal val="0"/>
                                          </p:val>
                                        </p:tav>
                                        <p:tav tm="100000">
                                          <p:val>
                                            <p:strVal val="#ppt_w"/>
                                          </p:val>
                                        </p:tav>
                                      </p:tavLst>
                                    </p:anim>
                                    <p:anim calcmode="lin" valueType="num">
                                      <p:cBhvr>
                                        <p:cTn id="25" dur="500" fill="hold"/>
                                        <p:tgtEl>
                                          <p:spTgt spid="13"/>
                                        </p:tgtEl>
                                        <p:attrNameLst>
                                          <p:attrName>ppt_h</p:attrName>
                                        </p:attrNameLst>
                                      </p:cBhvr>
                                      <p:tavLst>
                                        <p:tav tm="0">
                                          <p:val>
                                            <p:fltVal val="0"/>
                                          </p:val>
                                        </p:tav>
                                        <p:tav tm="100000">
                                          <p:val>
                                            <p:strVal val="#ppt_h"/>
                                          </p:val>
                                        </p:tav>
                                      </p:tavLst>
                                    </p:anim>
                                  </p:childTnLst>
                                </p:cTn>
                              </p:par>
                              <p:par>
                                <p:cTn id="26" presetID="23" presetClass="entr" presetSubtype="16" fill="hold" grpId="0" nodeType="withEffect">
                                  <p:stCondLst>
                                    <p:cond delay="20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childTnLst>
                                </p:cTn>
                              </p:par>
                              <p:par>
                                <p:cTn id="30" presetID="23" presetClass="entr" presetSubtype="16" fill="hold" grpId="0" nodeType="withEffect">
                                  <p:stCondLst>
                                    <p:cond delay="100"/>
                                  </p:stCondLst>
                                  <p:childTnLst>
                                    <p:set>
                                      <p:cBhvr>
                                        <p:cTn id="31" dur="1" fill="hold">
                                          <p:stCondLst>
                                            <p:cond delay="0"/>
                                          </p:stCondLst>
                                        </p:cTn>
                                        <p:tgtEl>
                                          <p:spTgt spid="15"/>
                                        </p:tgtEl>
                                        <p:attrNameLst>
                                          <p:attrName>style.visibility</p:attrName>
                                        </p:attrNameLst>
                                      </p:cBhvr>
                                      <p:to>
                                        <p:strVal val="visible"/>
                                      </p:to>
                                    </p:set>
                                    <p:anim calcmode="lin" valueType="num">
                                      <p:cBhvr>
                                        <p:cTn id="32" dur="500" fill="hold"/>
                                        <p:tgtEl>
                                          <p:spTgt spid="15"/>
                                        </p:tgtEl>
                                        <p:attrNameLst>
                                          <p:attrName>ppt_w</p:attrName>
                                        </p:attrNameLst>
                                      </p:cBhvr>
                                      <p:tavLst>
                                        <p:tav tm="0">
                                          <p:val>
                                            <p:fltVal val="0"/>
                                          </p:val>
                                        </p:tav>
                                        <p:tav tm="100000">
                                          <p:val>
                                            <p:strVal val="#ppt_w"/>
                                          </p:val>
                                        </p:tav>
                                      </p:tavLst>
                                    </p:anim>
                                    <p:anim calcmode="lin" valueType="num">
                                      <p:cBhvr>
                                        <p:cTn id="33" dur="500" fill="hold"/>
                                        <p:tgtEl>
                                          <p:spTgt spid="15"/>
                                        </p:tgtEl>
                                        <p:attrNameLst>
                                          <p:attrName>ppt_h</p:attrName>
                                        </p:attrNameLst>
                                      </p:cBhvr>
                                      <p:tavLst>
                                        <p:tav tm="0">
                                          <p:val>
                                            <p:fltVal val="0"/>
                                          </p:val>
                                        </p:tav>
                                        <p:tav tm="100000">
                                          <p:val>
                                            <p:strVal val="#ppt_h"/>
                                          </p:val>
                                        </p:tav>
                                      </p:tavLst>
                                    </p:anim>
                                  </p:childTnLst>
                                </p:cTn>
                              </p:par>
                              <p:par>
                                <p:cTn id="34" presetID="23" presetClass="entr" presetSubtype="16" fill="hold" grpId="0" nodeType="withEffect">
                                  <p:stCondLst>
                                    <p:cond delay="30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8" grpId="1"/>
      <p:bldP spid="12" grpId="0" animBg="1"/>
      <p:bldP spid="13"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右箭头 28">
            <a:extLst>
              <a:ext uri="{FF2B5EF4-FFF2-40B4-BE49-F238E27FC236}">
                <a16:creationId xmlns:a16="http://schemas.microsoft.com/office/drawing/2014/main" id="{BF02FCB5-A25C-495C-A5BD-630D96BDFEA5}"/>
              </a:ext>
            </a:extLst>
          </p:cNvPr>
          <p:cNvSpPr/>
          <p:nvPr/>
        </p:nvSpPr>
        <p:spPr>
          <a:xfrm>
            <a:off x="457200" y="311725"/>
            <a:ext cx="344488" cy="396875"/>
          </a:xfrm>
          <a:prstGeom prst="rightArrow">
            <a:avLst>
              <a:gd name="adj1" fmla="val 50000"/>
              <a:gd name="adj2" fmla="val 10000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 name="文本框 4">
            <a:extLst>
              <a:ext uri="{FF2B5EF4-FFF2-40B4-BE49-F238E27FC236}">
                <a16:creationId xmlns:a16="http://schemas.microsoft.com/office/drawing/2014/main" id="{69AD97C8-1DE2-4CA8-A888-987BF71DC82C}"/>
              </a:ext>
            </a:extLst>
          </p:cNvPr>
          <p:cNvSpPr txBox="1">
            <a:spLocks noChangeArrowheads="1"/>
          </p:cNvSpPr>
          <p:nvPr/>
        </p:nvSpPr>
        <p:spPr bwMode="auto">
          <a:xfrm>
            <a:off x="801689" y="228600"/>
            <a:ext cx="197199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项目概况</a:t>
            </a:r>
          </a:p>
        </p:txBody>
      </p:sp>
      <p:graphicFrame>
        <p:nvGraphicFramePr>
          <p:cNvPr id="6" name="图示 5">
            <a:extLst>
              <a:ext uri="{FF2B5EF4-FFF2-40B4-BE49-F238E27FC236}">
                <a16:creationId xmlns:a16="http://schemas.microsoft.com/office/drawing/2014/main" id="{C8BEA2B9-1C48-4814-BC36-6176807FD937}"/>
              </a:ext>
            </a:extLst>
          </p:cNvPr>
          <p:cNvGraphicFramePr/>
          <p:nvPr>
            <p:extLst>
              <p:ext uri="{D42A27DB-BD31-4B8C-83A1-F6EECF244321}">
                <p14:modId xmlns:p14="http://schemas.microsoft.com/office/powerpoint/2010/main" val="2043077481"/>
              </p:ext>
            </p:extLst>
          </p:nvPr>
        </p:nvGraphicFramePr>
        <p:xfrm>
          <a:off x="96283" y="817921"/>
          <a:ext cx="6995742" cy="59938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7" name="组合 6">
            <a:extLst>
              <a:ext uri="{FF2B5EF4-FFF2-40B4-BE49-F238E27FC236}">
                <a16:creationId xmlns:a16="http://schemas.microsoft.com/office/drawing/2014/main" id="{4ED7227E-A5FD-4C77-87F8-CB152A77E4E4}"/>
              </a:ext>
            </a:extLst>
          </p:cNvPr>
          <p:cNvGrpSpPr/>
          <p:nvPr/>
        </p:nvGrpSpPr>
        <p:grpSpPr>
          <a:xfrm>
            <a:off x="3392355" y="526492"/>
            <a:ext cx="5636774" cy="1286337"/>
            <a:chOff x="541296" y="2666365"/>
            <a:chExt cx="3994680" cy="1015922"/>
          </a:xfrm>
        </p:grpSpPr>
        <p:sp>
          <p:nvSpPr>
            <p:cNvPr id="8" name="矩形 7">
              <a:extLst>
                <a:ext uri="{FF2B5EF4-FFF2-40B4-BE49-F238E27FC236}">
                  <a16:creationId xmlns:a16="http://schemas.microsoft.com/office/drawing/2014/main" id="{70B68ADF-1A77-419C-8F14-AA9890735185}"/>
                </a:ext>
              </a:extLst>
            </p:cNvPr>
            <p:cNvSpPr/>
            <p:nvPr/>
          </p:nvSpPr>
          <p:spPr>
            <a:xfrm>
              <a:off x="541296" y="2666365"/>
              <a:ext cx="3994680" cy="101592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文本框 42">
              <a:extLst>
                <a:ext uri="{FF2B5EF4-FFF2-40B4-BE49-F238E27FC236}">
                  <a16:creationId xmlns:a16="http://schemas.microsoft.com/office/drawing/2014/main" id="{4362B94D-A90C-43BB-B412-CBABC39CD30F}"/>
                </a:ext>
              </a:extLst>
            </p:cNvPr>
            <p:cNvSpPr txBox="1"/>
            <p:nvPr/>
          </p:nvSpPr>
          <p:spPr>
            <a:xfrm>
              <a:off x="580258" y="2752549"/>
              <a:ext cx="3910757" cy="929738"/>
            </a:xfrm>
            <a:prstGeom prst="rect">
              <a:avLst/>
            </a:prstGeom>
            <a:noFill/>
          </p:spPr>
          <p:txBody>
            <a:bodyPr wrap="square" lIns="0" tIns="0" rIns="0" bIns="0" anchor="ctr">
              <a:normAutofit fontScale="25000" lnSpcReduction="20000"/>
            </a:bodyPr>
            <a:lstStyle/>
            <a:p>
              <a:pPr algn="just" defTabSz="914356">
                <a:lnSpc>
                  <a:spcPct val="120000"/>
                </a:lnSpc>
                <a:defRPr/>
              </a:pPr>
              <a:r>
                <a:rPr lang="zh-CN" altLang="zh-CN" sz="8000" kern="100" dirty="0">
                  <a:latin typeface="+mn-ea"/>
                  <a:ea typeface="+mn-ea"/>
                  <a:cs typeface="Times New Roman" panose="02020603050405020304" pitchFamily="18" charset="0"/>
                </a:rPr>
                <a:t>对三维模型、维修工艺及技术要求等信息进行建模，提供各类维修视频标记信息的分类关联功能，能够对标记数据进行</a:t>
              </a:r>
              <a:r>
                <a:rPr lang="zh-CN" altLang="en-US" sz="8000" kern="100" dirty="0">
                  <a:latin typeface="+mn-ea"/>
                  <a:ea typeface="+mn-ea"/>
                  <a:cs typeface="Times New Roman" panose="02020603050405020304" pitchFamily="18" charset="0"/>
                </a:rPr>
                <a:t>查改删</a:t>
              </a:r>
              <a:r>
                <a:rPr lang="zh-CN" altLang="zh-CN" sz="8000" kern="100" dirty="0">
                  <a:latin typeface="+mn-ea"/>
                  <a:ea typeface="+mn-ea"/>
                  <a:cs typeface="Times New Roman" panose="02020603050405020304" pitchFamily="18" charset="0"/>
                </a:rPr>
                <a:t>等管理，用于维修视频中的虚实融合标记</a:t>
              </a:r>
              <a:r>
                <a:rPr lang="zh-CN" altLang="en-US" sz="5000" kern="100" dirty="0">
                  <a:latin typeface="+mn-ea"/>
                  <a:ea typeface="+mn-ea"/>
                  <a:cs typeface="Times New Roman" panose="02020603050405020304" pitchFamily="18" charset="0"/>
                </a:rPr>
                <a:t>。</a:t>
              </a:r>
              <a:endParaRPr lang="zh-CN" altLang="zh-CN" sz="5000" kern="100" dirty="0">
                <a:latin typeface="+mn-ea"/>
                <a:ea typeface="+mn-ea"/>
                <a:cs typeface="Times New Roman" panose="02020603050405020304" pitchFamily="18" charset="0"/>
              </a:endParaRPr>
            </a:p>
            <a:p>
              <a:pPr algn="just" defTabSz="914356">
                <a:lnSpc>
                  <a:spcPct val="120000"/>
                </a:lnSpc>
                <a:defRPr/>
              </a:pPr>
              <a:r>
                <a:rPr lang="zh-CN" altLang="en-US" kern="100" dirty="0">
                  <a:latin typeface="+mn-ea"/>
                  <a:ea typeface="+mn-ea"/>
                  <a:cs typeface="Times New Roman" panose="02020603050405020304" pitchFamily="18" charset="0"/>
                </a:rPr>
                <a:t>。</a:t>
              </a:r>
            </a:p>
          </p:txBody>
        </p:sp>
      </p:grpSp>
      <p:grpSp>
        <p:nvGrpSpPr>
          <p:cNvPr id="10" name="组合 9">
            <a:extLst>
              <a:ext uri="{FF2B5EF4-FFF2-40B4-BE49-F238E27FC236}">
                <a16:creationId xmlns:a16="http://schemas.microsoft.com/office/drawing/2014/main" id="{D874C3AB-1604-4D52-B73F-7EAC00234F32}"/>
              </a:ext>
            </a:extLst>
          </p:cNvPr>
          <p:cNvGrpSpPr/>
          <p:nvPr/>
        </p:nvGrpSpPr>
        <p:grpSpPr>
          <a:xfrm>
            <a:off x="3392354" y="2130091"/>
            <a:ext cx="5636774" cy="1286337"/>
            <a:chOff x="536961" y="2699719"/>
            <a:chExt cx="3994680" cy="1015922"/>
          </a:xfrm>
        </p:grpSpPr>
        <p:sp>
          <p:nvSpPr>
            <p:cNvPr id="11" name="矩形 10">
              <a:extLst>
                <a:ext uri="{FF2B5EF4-FFF2-40B4-BE49-F238E27FC236}">
                  <a16:creationId xmlns:a16="http://schemas.microsoft.com/office/drawing/2014/main" id="{726CB222-B3E0-411F-AB63-569E6CA11E80}"/>
                </a:ext>
              </a:extLst>
            </p:cNvPr>
            <p:cNvSpPr/>
            <p:nvPr/>
          </p:nvSpPr>
          <p:spPr>
            <a:xfrm>
              <a:off x="536961" y="2699719"/>
              <a:ext cx="3994680" cy="101592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文本框 42">
              <a:extLst>
                <a:ext uri="{FF2B5EF4-FFF2-40B4-BE49-F238E27FC236}">
                  <a16:creationId xmlns:a16="http://schemas.microsoft.com/office/drawing/2014/main" id="{D17C45D3-3BD5-4DC7-8D44-F3BFC6DE265B}"/>
                </a:ext>
              </a:extLst>
            </p:cNvPr>
            <p:cNvSpPr txBox="1"/>
            <p:nvPr/>
          </p:nvSpPr>
          <p:spPr>
            <a:xfrm>
              <a:off x="590347" y="2709163"/>
              <a:ext cx="3910757" cy="929738"/>
            </a:xfrm>
            <a:prstGeom prst="rect">
              <a:avLst/>
            </a:prstGeom>
            <a:noFill/>
          </p:spPr>
          <p:txBody>
            <a:bodyPr wrap="square" lIns="0" tIns="0" rIns="0" bIns="0" anchor="ctr">
              <a:noAutofit/>
            </a:bodyPr>
            <a:lstStyle/>
            <a:p>
              <a:pPr algn="just" defTabSz="914356">
                <a:lnSpc>
                  <a:spcPct val="120000"/>
                </a:lnSpc>
                <a:defRPr/>
              </a:pPr>
              <a:r>
                <a:rPr lang="zh-CN" altLang="zh-CN" sz="2000" kern="100" dirty="0">
                  <a:latin typeface="+mn-ea"/>
                  <a:ea typeface="+mn-ea"/>
                  <a:cs typeface="Times New Roman" panose="02020603050405020304" pitchFamily="18" charset="0"/>
                </a:rPr>
                <a:t>对视频中的维修物体进行识别，检测</a:t>
              </a:r>
              <a:r>
                <a:rPr lang="zh-CN" altLang="en-US" sz="2000" kern="100" dirty="0">
                  <a:latin typeface="+mn-ea"/>
                  <a:ea typeface="+mn-ea"/>
                  <a:cs typeface="Times New Roman" panose="02020603050405020304" pitchFamily="18" charset="0"/>
                </a:rPr>
                <a:t>其真实</a:t>
              </a:r>
              <a:r>
                <a:rPr lang="zh-CN" altLang="zh-CN" sz="2000" kern="100" dirty="0">
                  <a:latin typeface="+mn-ea"/>
                  <a:ea typeface="+mn-ea"/>
                  <a:cs typeface="Times New Roman" panose="02020603050405020304" pitchFamily="18" charset="0"/>
                </a:rPr>
                <a:t>位姿状，实现虚拟引导信息在维修视频真实环境中的实时定位与配准</a:t>
              </a:r>
              <a:r>
                <a:rPr lang="zh-CN" altLang="en-US" sz="2000" kern="100" dirty="0">
                  <a:latin typeface="+mn-ea"/>
                  <a:ea typeface="+mn-ea"/>
                  <a:cs typeface="Times New Roman" panose="02020603050405020304" pitchFamily="18" charset="0"/>
                </a:rPr>
                <a:t>。</a:t>
              </a:r>
            </a:p>
          </p:txBody>
        </p:sp>
      </p:grpSp>
      <p:grpSp>
        <p:nvGrpSpPr>
          <p:cNvPr id="13" name="组合 12">
            <a:extLst>
              <a:ext uri="{FF2B5EF4-FFF2-40B4-BE49-F238E27FC236}">
                <a16:creationId xmlns:a16="http://schemas.microsoft.com/office/drawing/2014/main" id="{5EDB4B2A-1A2E-4BB5-BE69-86A70462F776}"/>
              </a:ext>
            </a:extLst>
          </p:cNvPr>
          <p:cNvGrpSpPr/>
          <p:nvPr/>
        </p:nvGrpSpPr>
        <p:grpSpPr>
          <a:xfrm>
            <a:off x="3378830" y="3728223"/>
            <a:ext cx="5655362" cy="1459846"/>
            <a:chOff x="541296" y="2666365"/>
            <a:chExt cx="3994680" cy="1015922"/>
          </a:xfrm>
        </p:grpSpPr>
        <p:sp>
          <p:nvSpPr>
            <p:cNvPr id="14" name="矩形 13">
              <a:extLst>
                <a:ext uri="{FF2B5EF4-FFF2-40B4-BE49-F238E27FC236}">
                  <a16:creationId xmlns:a16="http://schemas.microsoft.com/office/drawing/2014/main" id="{178FAE55-C201-405B-BBFA-FA23B25822B6}"/>
                </a:ext>
              </a:extLst>
            </p:cNvPr>
            <p:cNvSpPr/>
            <p:nvPr/>
          </p:nvSpPr>
          <p:spPr>
            <a:xfrm>
              <a:off x="541296" y="2666365"/>
              <a:ext cx="3994680" cy="101592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42">
              <a:extLst>
                <a:ext uri="{FF2B5EF4-FFF2-40B4-BE49-F238E27FC236}">
                  <a16:creationId xmlns:a16="http://schemas.microsoft.com/office/drawing/2014/main" id="{BE99704B-039D-45B2-B156-81153AC928CC}"/>
                </a:ext>
              </a:extLst>
            </p:cNvPr>
            <p:cNvSpPr txBox="1"/>
            <p:nvPr/>
          </p:nvSpPr>
          <p:spPr>
            <a:xfrm>
              <a:off x="582721" y="2709457"/>
              <a:ext cx="3910757" cy="929738"/>
            </a:xfrm>
            <a:prstGeom prst="rect">
              <a:avLst/>
            </a:prstGeom>
            <a:noFill/>
          </p:spPr>
          <p:txBody>
            <a:bodyPr wrap="square" lIns="0" tIns="0" rIns="0" bIns="0" anchor="ctr">
              <a:noAutofit/>
            </a:bodyPr>
            <a:lstStyle/>
            <a:p>
              <a:pPr algn="just" defTabSz="914356">
                <a:lnSpc>
                  <a:spcPct val="120000"/>
                </a:lnSpc>
                <a:defRPr/>
              </a:pPr>
              <a:r>
                <a:rPr lang="zh-CN" altLang="zh-CN" sz="2000" kern="100" dirty="0">
                  <a:latin typeface="+mn-ea"/>
                  <a:ea typeface="+mn-ea"/>
                  <a:cs typeface="Times New Roman" panose="02020603050405020304" pitchFamily="18" charset="0"/>
                </a:rPr>
                <a:t>包括标记信息的查询和选择、标记物的渲染设置</a:t>
              </a:r>
              <a:r>
                <a:rPr lang="zh-CN" altLang="en-US" sz="2000" kern="100" dirty="0">
                  <a:latin typeface="+mn-ea"/>
                  <a:ea typeface="+mn-ea"/>
                  <a:cs typeface="Times New Roman" panose="02020603050405020304" pitchFamily="18" charset="0"/>
                </a:rPr>
                <a:t>，</a:t>
              </a:r>
              <a:r>
                <a:rPr lang="zh-CN" altLang="zh-CN" sz="2000" kern="100" dirty="0">
                  <a:latin typeface="+mn-ea"/>
                  <a:ea typeface="+mn-ea"/>
                  <a:cs typeface="Times New Roman" panose="02020603050405020304" pitchFamily="18" charset="0"/>
                </a:rPr>
                <a:t>位姿调整等功能，实现维修视频中叠加显示与维修操作相关的特定虚拟维修引导信息，并输出用于示教的维修视频</a:t>
              </a:r>
              <a:r>
                <a:rPr lang="zh-CN" altLang="en-US" sz="2000" kern="100" dirty="0">
                  <a:latin typeface="+mn-ea"/>
                  <a:ea typeface="+mn-ea"/>
                  <a:cs typeface="Times New Roman" panose="02020603050405020304" pitchFamily="18" charset="0"/>
                </a:rPr>
                <a:t>。</a:t>
              </a:r>
            </a:p>
          </p:txBody>
        </p:sp>
      </p:grpSp>
      <p:grpSp>
        <p:nvGrpSpPr>
          <p:cNvPr id="16" name="组合 15">
            <a:extLst>
              <a:ext uri="{FF2B5EF4-FFF2-40B4-BE49-F238E27FC236}">
                <a16:creationId xmlns:a16="http://schemas.microsoft.com/office/drawing/2014/main" id="{6C797826-5859-47FD-8E49-47A66178CA98}"/>
              </a:ext>
            </a:extLst>
          </p:cNvPr>
          <p:cNvGrpSpPr/>
          <p:nvPr/>
        </p:nvGrpSpPr>
        <p:grpSpPr>
          <a:xfrm>
            <a:off x="3345655" y="5391993"/>
            <a:ext cx="5721712" cy="1296172"/>
            <a:chOff x="565232" y="2576794"/>
            <a:chExt cx="3994680" cy="1015922"/>
          </a:xfrm>
        </p:grpSpPr>
        <p:sp>
          <p:nvSpPr>
            <p:cNvPr id="17" name="矩形 16">
              <a:extLst>
                <a:ext uri="{FF2B5EF4-FFF2-40B4-BE49-F238E27FC236}">
                  <a16:creationId xmlns:a16="http://schemas.microsoft.com/office/drawing/2014/main" id="{3297B744-4FA4-4FEC-99DA-EAA59ED3BB7F}"/>
                </a:ext>
              </a:extLst>
            </p:cNvPr>
            <p:cNvSpPr/>
            <p:nvPr/>
          </p:nvSpPr>
          <p:spPr>
            <a:xfrm>
              <a:off x="565232" y="2576794"/>
              <a:ext cx="3994680" cy="1015922"/>
            </a:xfrm>
            <a:prstGeom prst="rect">
              <a:avLst/>
            </a:prstGeom>
            <a:solidFill>
              <a:schemeClr val="bg2"/>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文本框 42">
              <a:extLst>
                <a:ext uri="{FF2B5EF4-FFF2-40B4-BE49-F238E27FC236}">
                  <a16:creationId xmlns:a16="http://schemas.microsoft.com/office/drawing/2014/main" id="{0DF39CFA-4E1B-4B62-84CF-8D249D946B5F}"/>
                </a:ext>
              </a:extLst>
            </p:cNvPr>
            <p:cNvSpPr txBox="1"/>
            <p:nvPr/>
          </p:nvSpPr>
          <p:spPr>
            <a:xfrm>
              <a:off x="606663" y="2645379"/>
              <a:ext cx="3910757" cy="841754"/>
            </a:xfrm>
            <a:prstGeom prst="rect">
              <a:avLst/>
            </a:prstGeom>
            <a:noFill/>
          </p:spPr>
          <p:txBody>
            <a:bodyPr wrap="square" lIns="0" tIns="0" rIns="0" bIns="0" anchor="ctr">
              <a:noAutofit/>
            </a:bodyPr>
            <a:lstStyle/>
            <a:p>
              <a:pPr algn="just" defTabSz="914356">
                <a:lnSpc>
                  <a:spcPct val="120000"/>
                </a:lnSpc>
                <a:defRPr/>
              </a:pPr>
              <a:r>
                <a:rPr lang="zh-CN" altLang="zh-CN" sz="2000" kern="100" dirty="0">
                  <a:latin typeface="+mn-ea"/>
                  <a:ea typeface="+mn-ea"/>
                  <a:cs typeface="Times New Roman" panose="02020603050405020304" pitchFamily="18" charset="0"/>
                </a:rPr>
                <a:t>维修示教视频的分类、增、删、改等管理操作</a:t>
              </a:r>
              <a:r>
                <a:rPr lang="zh-CN" altLang="en-US" sz="2000" kern="100" dirty="0">
                  <a:latin typeface="+mn-ea"/>
                  <a:ea typeface="+mn-ea"/>
                  <a:cs typeface="Times New Roman" panose="02020603050405020304" pitchFamily="18" charset="0"/>
                </a:rPr>
                <a:t>以及</a:t>
              </a:r>
              <a:r>
                <a:rPr lang="zh-CN" altLang="zh-CN" sz="2000" kern="100" dirty="0">
                  <a:latin typeface="+mn-ea"/>
                  <a:ea typeface="+mn-ea"/>
                  <a:cs typeface="Times New Roman" panose="02020603050405020304" pitchFamily="18" charset="0"/>
                </a:rPr>
                <a:t>维修视频的查询、播放功能，提供维修视频与维修工艺的关联功能，实现维修视频的统一存储和使用。</a:t>
              </a:r>
            </a:p>
          </p:txBody>
        </p:sp>
      </p:grpSp>
    </p:spTree>
    <p:extLst>
      <p:ext uri="{BB962C8B-B14F-4D97-AF65-F5344CB8AC3E}">
        <p14:creationId xmlns:p14="http://schemas.microsoft.com/office/powerpoint/2010/main" val="108570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3"/>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a:extLst>
              <a:ext uri="{FF2B5EF4-FFF2-40B4-BE49-F238E27FC236}">
                <a16:creationId xmlns:a16="http://schemas.microsoft.com/office/drawing/2014/main" id="{F0FB7868-75F6-4BBB-88D6-408D11915D50}"/>
              </a:ext>
            </a:extLst>
          </p:cNvPr>
          <p:cNvSpPr txBox="1"/>
          <p:nvPr/>
        </p:nvSpPr>
        <p:spPr>
          <a:xfrm>
            <a:off x="2735695" y="2540103"/>
            <a:ext cx="4233276" cy="830997"/>
          </a:xfrm>
          <a:prstGeom prst="rect">
            <a:avLst/>
          </a:prstGeom>
          <a:noFill/>
        </p:spPr>
        <p:txBody>
          <a:bodyPr wrap="square">
            <a:spAutoFit/>
          </a:bodyPr>
          <a:lstStyle/>
          <a:p>
            <a:r>
              <a:rPr lang="zh-CN" altLang="en-US" sz="48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系统总体设计</a:t>
            </a:r>
          </a:p>
        </p:txBody>
      </p:sp>
      <p:cxnSp>
        <p:nvCxnSpPr>
          <p:cNvPr id="16" name="PA_直接连接符 18">
            <a:extLst>
              <a:ext uri="{FF2B5EF4-FFF2-40B4-BE49-F238E27FC236}">
                <a16:creationId xmlns:a16="http://schemas.microsoft.com/office/drawing/2014/main" id="{0FC1FE75-9F1D-434B-A614-C6F4777E02B8}"/>
              </a:ext>
            </a:extLst>
          </p:cNvPr>
          <p:cNvCxnSpPr>
            <a:cxnSpLocks/>
          </p:cNvCxnSpPr>
          <p:nvPr>
            <p:custDataLst>
              <p:tags r:id="rId1"/>
            </p:custDataLst>
          </p:nvPr>
        </p:nvCxnSpPr>
        <p:spPr>
          <a:xfrm flipH="1" flipV="1">
            <a:off x="1075433" y="2238478"/>
            <a:ext cx="5172755" cy="4704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E65B0B2-CAB6-4BC9-9A93-2669D0E5B353}"/>
              </a:ext>
            </a:extLst>
          </p:cNvPr>
          <p:cNvCxnSpPr/>
          <p:nvPr/>
        </p:nvCxnSpPr>
        <p:spPr>
          <a:xfrm>
            <a:off x="2847083" y="3786290"/>
            <a:ext cx="5354637" cy="3016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任意多边形 53">
            <a:extLst>
              <a:ext uri="{FF2B5EF4-FFF2-40B4-BE49-F238E27FC236}">
                <a16:creationId xmlns:a16="http://schemas.microsoft.com/office/drawing/2014/main" id="{E373B8DC-F29D-471A-85FB-C5827667A4F6}"/>
              </a:ext>
            </a:extLst>
          </p:cNvPr>
          <p:cNvSpPr/>
          <p:nvPr/>
        </p:nvSpPr>
        <p:spPr>
          <a:xfrm rot="3259845">
            <a:off x="8189311" y="4465305"/>
            <a:ext cx="379683" cy="6555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20" name="任意多边形 54">
            <a:extLst>
              <a:ext uri="{FF2B5EF4-FFF2-40B4-BE49-F238E27FC236}">
                <a16:creationId xmlns:a16="http://schemas.microsoft.com/office/drawing/2014/main" id="{022DF8C2-7D5E-45C5-AD12-09855DE655BF}"/>
              </a:ext>
            </a:extLst>
          </p:cNvPr>
          <p:cNvSpPr/>
          <p:nvPr/>
        </p:nvSpPr>
        <p:spPr>
          <a:xfrm rot="5050286">
            <a:off x="8054509" y="1110117"/>
            <a:ext cx="649287" cy="1060451"/>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tx1">
              <a:lumMod val="50000"/>
              <a:lumOff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26" name="组合 25">
            <a:extLst>
              <a:ext uri="{FF2B5EF4-FFF2-40B4-BE49-F238E27FC236}">
                <a16:creationId xmlns:a16="http://schemas.microsoft.com/office/drawing/2014/main" id="{BE09F712-718D-4BAC-BD90-2742AEFA6B4D}"/>
              </a:ext>
            </a:extLst>
          </p:cNvPr>
          <p:cNvGrpSpPr/>
          <p:nvPr/>
        </p:nvGrpSpPr>
        <p:grpSpPr>
          <a:xfrm>
            <a:off x="1712068" y="2570208"/>
            <a:ext cx="864000" cy="864000"/>
            <a:chOff x="2517828" y="1926040"/>
            <a:chExt cx="864000" cy="864000"/>
          </a:xfrm>
        </p:grpSpPr>
        <p:sp>
          <p:nvSpPr>
            <p:cNvPr id="27" name="矩形 26">
              <a:extLst>
                <a:ext uri="{FF2B5EF4-FFF2-40B4-BE49-F238E27FC236}">
                  <a16:creationId xmlns:a16="http://schemas.microsoft.com/office/drawing/2014/main" id="{C3DAD049-587C-4E62-923A-C2E00185F1A6}"/>
                </a:ext>
              </a:extLst>
            </p:cNvPr>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8" name="文本框 27">
              <a:extLst>
                <a:ext uri="{FF2B5EF4-FFF2-40B4-BE49-F238E27FC236}">
                  <a16:creationId xmlns:a16="http://schemas.microsoft.com/office/drawing/2014/main" id="{1793708F-FBD3-465B-8975-D2DC66CCE9B0}"/>
                </a:ext>
              </a:extLst>
            </p:cNvPr>
            <p:cNvSpPr txBox="1"/>
            <p:nvPr/>
          </p:nvSpPr>
          <p:spPr>
            <a:xfrm>
              <a:off x="2545525" y="2004097"/>
              <a:ext cx="808607" cy="707886"/>
            </a:xfrm>
            <a:prstGeom prst="rect">
              <a:avLst/>
            </a:prstGeom>
            <a:noFill/>
          </p:spPr>
          <p:txBody>
            <a:bodyPr wrap="square" rtlCol="0">
              <a:spAutoFit/>
            </a:bodyPr>
            <a:lstStyle/>
            <a:p>
              <a:r>
                <a:rPr lang="en-US" altLang="zh-CN" sz="4000" b="1" dirty="0">
                  <a:solidFill>
                    <a:schemeClr val="tx1">
                      <a:lumMod val="50000"/>
                      <a:lumOff val="50000"/>
                    </a:schemeClr>
                  </a:solidFill>
                  <a:latin typeface="微软雅黑" panose="020B0503020204020204" pitchFamily="34" charset="-122"/>
                  <a:ea typeface="微软雅黑" panose="020B0503020204020204" pitchFamily="34" charset="-122"/>
                </a:rPr>
                <a:t>02</a:t>
              </a:r>
              <a:endParaRPr lang="zh-CN" altLang="en-US" sz="40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pSp>
      <p:sp>
        <p:nvSpPr>
          <p:cNvPr id="29" name="任意多边形 54">
            <a:extLst>
              <a:ext uri="{FF2B5EF4-FFF2-40B4-BE49-F238E27FC236}">
                <a16:creationId xmlns:a16="http://schemas.microsoft.com/office/drawing/2014/main" id="{AB76F384-FE56-41AC-9786-C461C205B1BD}"/>
              </a:ext>
            </a:extLst>
          </p:cNvPr>
          <p:cNvSpPr/>
          <p:nvPr/>
        </p:nvSpPr>
        <p:spPr>
          <a:xfrm rot="20313339">
            <a:off x="570965" y="3118834"/>
            <a:ext cx="649287" cy="1060451"/>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tx1">
              <a:lumMod val="65000"/>
              <a:lumOff val="3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extLst>
      <p:ext uri="{BB962C8B-B14F-4D97-AF65-F5344CB8AC3E}">
        <p14:creationId xmlns:p14="http://schemas.microsoft.com/office/powerpoint/2010/main" val="97378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par>
                                <p:cTn id="8" presetID="22" presetClass="entr" presetSubtype="8"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left)">
                                      <p:cBhvr>
                                        <p:cTn id="10" dur="500"/>
                                        <p:tgtEl>
                                          <p:spTgt spid="16"/>
                                        </p:tgtEl>
                                      </p:cBhvr>
                                    </p:animEffect>
                                  </p:childTnLst>
                                </p:cTn>
                              </p:par>
                              <p:par>
                                <p:cTn id="11" presetID="2" presetClass="entr" presetSubtype="12"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0-#ppt_w/2"/>
                                          </p:val>
                                        </p:tav>
                                        <p:tav tm="100000">
                                          <p:val>
                                            <p:strVal val="#ppt_x"/>
                                          </p:val>
                                        </p:tav>
                                      </p:tavLst>
                                    </p:anim>
                                    <p:anim calcmode="lin" valueType="num">
                                      <p:cBhvr additive="base">
                                        <p:cTn id="14" dur="500" fill="hold"/>
                                        <p:tgtEl>
                                          <p:spTgt spid="18"/>
                                        </p:tgtEl>
                                        <p:attrNameLst>
                                          <p:attrName>ppt_y</p:attrName>
                                        </p:attrNameLst>
                                      </p:cBhvr>
                                      <p:tavLst>
                                        <p:tav tm="0">
                                          <p:val>
                                            <p:strVal val="1+#ppt_h/2"/>
                                          </p:val>
                                        </p:tav>
                                        <p:tav tm="100000">
                                          <p:val>
                                            <p:strVal val="#ppt_y"/>
                                          </p:val>
                                        </p:tav>
                                      </p:tavLst>
                                    </p:anim>
                                  </p:childTnLst>
                                </p:cTn>
                              </p:par>
                              <p:par>
                                <p:cTn id="15" presetID="2" presetClass="entr" presetSubtype="12"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fill="hold"/>
                                        <p:tgtEl>
                                          <p:spTgt spid="20"/>
                                        </p:tgtEl>
                                        <p:attrNameLst>
                                          <p:attrName>ppt_x</p:attrName>
                                        </p:attrNameLst>
                                      </p:cBhvr>
                                      <p:tavLst>
                                        <p:tav tm="0">
                                          <p:val>
                                            <p:strVal val="0-#ppt_w/2"/>
                                          </p:val>
                                        </p:tav>
                                        <p:tav tm="100000">
                                          <p:val>
                                            <p:strVal val="#ppt_x"/>
                                          </p:val>
                                        </p:tav>
                                      </p:tavLst>
                                    </p:anim>
                                    <p:anim calcmode="lin" valueType="num">
                                      <p:cBhvr additive="base">
                                        <p:cTn id="18" dur="500" fill="hold"/>
                                        <p:tgtEl>
                                          <p:spTgt spid="20"/>
                                        </p:tgtEl>
                                        <p:attrNameLst>
                                          <p:attrName>ppt_y</p:attrName>
                                        </p:attrNameLst>
                                      </p:cBhvr>
                                      <p:tavLst>
                                        <p:tav tm="0">
                                          <p:val>
                                            <p:strVal val="1+#ppt_h/2"/>
                                          </p:val>
                                        </p:tav>
                                        <p:tav tm="100000">
                                          <p:val>
                                            <p:strVal val="#ppt_y"/>
                                          </p:val>
                                        </p:tav>
                                      </p:tavLst>
                                    </p:anim>
                                  </p:childTnLst>
                                </p:cTn>
                              </p:par>
                            </p:childTnLst>
                          </p:cTn>
                        </p:par>
                        <p:par>
                          <p:cTn id="19" fill="hold">
                            <p:stCondLst>
                              <p:cond delay="500"/>
                            </p:stCondLst>
                            <p:childTnLst>
                              <p:par>
                                <p:cTn id="20" presetID="2" presetClass="entr" presetSubtype="8"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additive="base">
                                        <p:cTn id="22" dur="500" fill="hold"/>
                                        <p:tgtEl>
                                          <p:spTgt spid="26"/>
                                        </p:tgtEl>
                                        <p:attrNameLst>
                                          <p:attrName>ppt_x</p:attrName>
                                        </p:attrNameLst>
                                      </p:cBhvr>
                                      <p:tavLst>
                                        <p:tav tm="0">
                                          <p:val>
                                            <p:strVal val="0-#ppt_w/2"/>
                                          </p:val>
                                        </p:tav>
                                        <p:tav tm="100000">
                                          <p:val>
                                            <p:strVal val="#ppt_x"/>
                                          </p:val>
                                        </p:tav>
                                      </p:tavLst>
                                    </p:anim>
                                    <p:anim calcmode="lin" valueType="num">
                                      <p:cBhvr additive="base">
                                        <p:cTn id="23" dur="500" fill="hold"/>
                                        <p:tgtEl>
                                          <p:spTgt spid="26"/>
                                        </p:tgtEl>
                                        <p:attrNameLst>
                                          <p:attrName>ppt_y</p:attrName>
                                        </p:attrNameLst>
                                      </p:cBhvr>
                                      <p:tavLst>
                                        <p:tav tm="0">
                                          <p:val>
                                            <p:strVal val="#ppt_y"/>
                                          </p:val>
                                        </p:tav>
                                        <p:tav tm="100000">
                                          <p:val>
                                            <p:strVal val="#ppt_y"/>
                                          </p:val>
                                        </p:tav>
                                      </p:tavLst>
                                    </p:anim>
                                  </p:childTnLst>
                                </p:cTn>
                              </p:par>
                            </p:childTnLst>
                          </p:cTn>
                        </p:par>
                        <p:par>
                          <p:cTn id="24" fill="hold">
                            <p:stCondLst>
                              <p:cond delay="1000"/>
                            </p:stCondLst>
                            <p:childTnLst>
                              <p:par>
                                <p:cTn id="25" presetID="2" presetClass="entr" presetSubtype="2" fill="hold" grpId="0" nodeType="afterEffect">
                                  <p:stCondLst>
                                    <p:cond delay="0"/>
                                  </p:stCondLst>
                                  <p:iterate type="lt">
                                    <p:tmPct val="10000"/>
                                  </p:iterate>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1+#ppt_w/2"/>
                                          </p:val>
                                        </p:tav>
                                        <p:tav tm="100000">
                                          <p:val>
                                            <p:strVal val="#ppt_x"/>
                                          </p:val>
                                        </p:tav>
                                      </p:tavLst>
                                    </p:anim>
                                    <p:anim calcmode="lin" valueType="num">
                                      <p:cBhvr additive="base">
                                        <p:cTn id="28" dur="500" fill="hold"/>
                                        <p:tgtEl>
                                          <p:spTgt spid="15"/>
                                        </p:tgtEl>
                                        <p:attrNameLst>
                                          <p:attrName>ppt_y</p:attrName>
                                        </p:attrNameLst>
                                      </p:cBhvr>
                                      <p:tavLst>
                                        <p:tav tm="0">
                                          <p:val>
                                            <p:strVal val="#ppt_y"/>
                                          </p:val>
                                        </p:tav>
                                        <p:tav tm="100000">
                                          <p:val>
                                            <p:strVal val="#ppt_y"/>
                                          </p:val>
                                        </p:tav>
                                      </p:tavLst>
                                    </p:anim>
                                  </p:childTnLst>
                                </p:cTn>
                              </p:par>
                              <p:par>
                                <p:cTn id="29" presetID="2" presetClass="entr" presetSubtype="12"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0-#ppt_w/2"/>
                                          </p:val>
                                        </p:tav>
                                        <p:tav tm="100000">
                                          <p:val>
                                            <p:strVal val="#ppt_x"/>
                                          </p:val>
                                        </p:tav>
                                      </p:tavLst>
                                    </p:anim>
                                    <p:anim calcmode="lin" valueType="num">
                                      <p:cBhvr additive="base">
                                        <p:cTn id="3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4"/>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右箭头 28">
            <a:extLst>
              <a:ext uri="{FF2B5EF4-FFF2-40B4-BE49-F238E27FC236}">
                <a16:creationId xmlns:a16="http://schemas.microsoft.com/office/drawing/2014/main" id="{5363AED2-D714-4DC4-AEFC-8C94C2ED6203}"/>
              </a:ext>
            </a:extLst>
          </p:cNvPr>
          <p:cNvSpPr/>
          <p:nvPr/>
        </p:nvSpPr>
        <p:spPr>
          <a:xfrm>
            <a:off x="457200"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5" name="文本框 4">
            <a:extLst>
              <a:ext uri="{FF2B5EF4-FFF2-40B4-BE49-F238E27FC236}">
                <a16:creationId xmlns:a16="http://schemas.microsoft.com/office/drawing/2014/main" id="{EAF886AC-1802-412A-B082-904EE1A4F92B}"/>
              </a:ext>
            </a:extLst>
          </p:cNvPr>
          <p:cNvSpPr txBox="1">
            <a:spLocks noChangeArrowheads="1"/>
          </p:cNvSpPr>
          <p:nvPr/>
        </p:nvSpPr>
        <p:spPr bwMode="auto">
          <a:xfrm>
            <a:off x="801688"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系统总体设计</a:t>
            </a:r>
          </a:p>
        </p:txBody>
      </p:sp>
      <p:graphicFrame>
        <p:nvGraphicFramePr>
          <p:cNvPr id="6" name="图示 5">
            <a:extLst>
              <a:ext uri="{FF2B5EF4-FFF2-40B4-BE49-F238E27FC236}">
                <a16:creationId xmlns:a16="http://schemas.microsoft.com/office/drawing/2014/main" id="{D06BDE67-7D35-44CB-8FF2-9BD838B8B514}"/>
              </a:ext>
            </a:extLst>
          </p:cNvPr>
          <p:cNvGraphicFramePr/>
          <p:nvPr>
            <p:extLst>
              <p:ext uri="{D42A27DB-BD31-4B8C-83A1-F6EECF244321}">
                <p14:modId xmlns:p14="http://schemas.microsoft.com/office/powerpoint/2010/main" val="2496405420"/>
              </p:ext>
            </p:extLst>
          </p:nvPr>
        </p:nvGraphicFramePr>
        <p:xfrm>
          <a:off x="457200" y="813376"/>
          <a:ext cx="8278427" cy="5436504"/>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pSp>
        <p:nvGrpSpPr>
          <p:cNvPr id="7" name="组合 6">
            <a:extLst>
              <a:ext uri="{FF2B5EF4-FFF2-40B4-BE49-F238E27FC236}">
                <a16:creationId xmlns:a16="http://schemas.microsoft.com/office/drawing/2014/main" id="{314E02A6-5A1E-4AAC-BBD2-95469A34982B}"/>
              </a:ext>
            </a:extLst>
          </p:cNvPr>
          <p:cNvGrpSpPr/>
          <p:nvPr/>
        </p:nvGrpSpPr>
        <p:grpSpPr>
          <a:xfrm>
            <a:off x="4220532" y="4150137"/>
            <a:ext cx="1798528" cy="2099743"/>
            <a:chOff x="2763010" y="3335311"/>
            <a:chExt cx="880488" cy="2099743"/>
          </a:xfrm>
        </p:grpSpPr>
        <p:sp>
          <p:nvSpPr>
            <p:cNvPr id="8" name="矩形: 圆角 7">
              <a:extLst>
                <a:ext uri="{FF2B5EF4-FFF2-40B4-BE49-F238E27FC236}">
                  <a16:creationId xmlns:a16="http://schemas.microsoft.com/office/drawing/2014/main" id="{D0346538-9410-477D-819B-E07EC317AFFF}"/>
                </a:ext>
              </a:extLst>
            </p:cNvPr>
            <p:cNvSpPr/>
            <p:nvPr/>
          </p:nvSpPr>
          <p:spPr>
            <a:xfrm>
              <a:off x="2763010" y="3335311"/>
              <a:ext cx="880488" cy="2099743"/>
            </a:xfrm>
            <a:prstGeom prst="roundRect">
              <a:avLst>
                <a:gd name="adj" fmla="val 10000"/>
              </a:avLst>
            </a:prstGeom>
          </p:spPr>
          <p:style>
            <a:lnRef idx="0">
              <a:schemeClr val="lt1">
                <a:hueOff val="0"/>
                <a:satOff val="0"/>
                <a:lumOff val="0"/>
                <a:alphaOff val="0"/>
              </a:schemeClr>
            </a:lnRef>
            <a:fillRef idx="3">
              <a:schemeClr val="accent3">
                <a:tint val="99000"/>
                <a:hueOff val="0"/>
                <a:satOff val="0"/>
                <a:lumOff val="0"/>
                <a:alphaOff val="0"/>
              </a:schemeClr>
            </a:fillRef>
            <a:effectRef idx="3">
              <a:schemeClr val="accent3">
                <a:tint val="99000"/>
                <a:hueOff val="0"/>
                <a:satOff val="0"/>
                <a:lumOff val="0"/>
                <a:alphaOff val="0"/>
              </a:schemeClr>
            </a:effectRef>
            <a:fontRef idx="minor">
              <a:schemeClr val="lt1"/>
            </a:fontRef>
          </p:style>
        </p:sp>
        <p:sp>
          <p:nvSpPr>
            <p:cNvPr id="9" name="矩形: 圆角 4">
              <a:extLst>
                <a:ext uri="{FF2B5EF4-FFF2-40B4-BE49-F238E27FC236}">
                  <a16:creationId xmlns:a16="http://schemas.microsoft.com/office/drawing/2014/main" id="{F356536A-47C3-41D4-8567-A42BCEFE9D6B}"/>
                </a:ext>
              </a:extLst>
            </p:cNvPr>
            <p:cNvSpPr txBox="1"/>
            <p:nvPr/>
          </p:nvSpPr>
          <p:spPr>
            <a:xfrm>
              <a:off x="2788799" y="3361100"/>
              <a:ext cx="828910" cy="204816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增强信息建模</a:t>
              </a:r>
            </a:p>
          </p:txBody>
        </p:sp>
      </p:grpSp>
      <p:grpSp>
        <p:nvGrpSpPr>
          <p:cNvPr id="10" name="组合 9">
            <a:extLst>
              <a:ext uri="{FF2B5EF4-FFF2-40B4-BE49-F238E27FC236}">
                <a16:creationId xmlns:a16="http://schemas.microsoft.com/office/drawing/2014/main" id="{AA173622-8D3C-4CC6-B141-1242A0D61B94}"/>
              </a:ext>
            </a:extLst>
          </p:cNvPr>
          <p:cNvGrpSpPr/>
          <p:nvPr/>
        </p:nvGrpSpPr>
        <p:grpSpPr>
          <a:xfrm>
            <a:off x="6064173" y="4150138"/>
            <a:ext cx="2671453" cy="1029810"/>
            <a:chOff x="2763010" y="3335311"/>
            <a:chExt cx="880488" cy="2099743"/>
          </a:xfrm>
        </p:grpSpPr>
        <p:sp>
          <p:nvSpPr>
            <p:cNvPr id="11" name="矩形: 圆角 10">
              <a:extLst>
                <a:ext uri="{FF2B5EF4-FFF2-40B4-BE49-F238E27FC236}">
                  <a16:creationId xmlns:a16="http://schemas.microsoft.com/office/drawing/2014/main" id="{0E7313D1-B7AC-46F0-9F49-7CFF2EBA1152}"/>
                </a:ext>
              </a:extLst>
            </p:cNvPr>
            <p:cNvSpPr/>
            <p:nvPr/>
          </p:nvSpPr>
          <p:spPr>
            <a:xfrm>
              <a:off x="2763010" y="3335311"/>
              <a:ext cx="880488" cy="2099743"/>
            </a:xfrm>
            <a:prstGeom prst="roundRect">
              <a:avLst>
                <a:gd name="adj" fmla="val 10000"/>
              </a:avLst>
            </a:prstGeom>
          </p:spPr>
          <p:style>
            <a:lnRef idx="0">
              <a:schemeClr val="lt1">
                <a:hueOff val="0"/>
                <a:satOff val="0"/>
                <a:lumOff val="0"/>
                <a:alphaOff val="0"/>
              </a:schemeClr>
            </a:lnRef>
            <a:fillRef idx="3">
              <a:schemeClr val="accent3">
                <a:tint val="99000"/>
                <a:hueOff val="0"/>
                <a:satOff val="0"/>
                <a:lumOff val="0"/>
                <a:alphaOff val="0"/>
              </a:schemeClr>
            </a:fillRef>
            <a:effectRef idx="3">
              <a:schemeClr val="accent3">
                <a:tint val="99000"/>
                <a:hueOff val="0"/>
                <a:satOff val="0"/>
                <a:lumOff val="0"/>
                <a:alphaOff val="0"/>
              </a:schemeClr>
            </a:effectRef>
            <a:fontRef idx="minor">
              <a:schemeClr val="lt1"/>
            </a:fontRef>
          </p:style>
        </p:sp>
        <p:sp>
          <p:nvSpPr>
            <p:cNvPr id="12" name="矩形: 圆角 4">
              <a:extLst>
                <a:ext uri="{FF2B5EF4-FFF2-40B4-BE49-F238E27FC236}">
                  <a16:creationId xmlns:a16="http://schemas.microsoft.com/office/drawing/2014/main" id="{90F4856C-1608-4780-AA65-C92F19B3BC9C}"/>
                </a:ext>
              </a:extLst>
            </p:cNvPr>
            <p:cNvSpPr txBox="1"/>
            <p:nvPr/>
          </p:nvSpPr>
          <p:spPr>
            <a:xfrm>
              <a:off x="2788799" y="3916374"/>
              <a:ext cx="828910" cy="93761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基于视觉的双传感器融合跟踪注册方法</a:t>
              </a:r>
              <a:endParaRPr lang="en-US" altLang="zh-CN" sz="1800" kern="1200" dirty="0"/>
            </a:p>
          </p:txBody>
        </p:sp>
      </p:grpSp>
      <p:sp>
        <p:nvSpPr>
          <p:cNvPr id="13" name="矩形: 圆角 12">
            <a:extLst>
              <a:ext uri="{FF2B5EF4-FFF2-40B4-BE49-F238E27FC236}">
                <a16:creationId xmlns:a16="http://schemas.microsoft.com/office/drawing/2014/main" id="{07C75E8E-4E40-463C-8F4C-975FE6001334}"/>
              </a:ext>
            </a:extLst>
          </p:cNvPr>
          <p:cNvSpPr/>
          <p:nvPr/>
        </p:nvSpPr>
        <p:spPr>
          <a:xfrm>
            <a:off x="6075451" y="5238579"/>
            <a:ext cx="2648895" cy="985512"/>
          </a:xfrm>
          <a:prstGeom prst="roundRect">
            <a:avLst>
              <a:gd name="adj" fmla="val 10000"/>
            </a:avLst>
          </a:prstGeom>
        </p:spPr>
        <p:style>
          <a:lnRef idx="0">
            <a:schemeClr val="lt1">
              <a:hueOff val="0"/>
              <a:satOff val="0"/>
              <a:lumOff val="0"/>
              <a:alphaOff val="0"/>
            </a:schemeClr>
          </a:lnRef>
          <a:fillRef idx="3">
            <a:schemeClr val="accent3">
              <a:tint val="99000"/>
              <a:hueOff val="0"/>
              <a:satOff val="0"/>
              <a:lumOff val="0"/>
              <a:alphaOff val="0"/>
            </a:schemeClr>
          </a:fillRef>
          <a:effectRef idx="3">
            <a:schemeClr val="accent3">
              <a:tint val="99000"/>
              <a:hueOff val="0"/>
              <a:satOff val="0"/>
              <a:lumOff val="0"/>
              <a:alphaOff val="0"/>
            </a:schemeClr>
          </a:effectRef>
          <a:fontRef idx="minor">
            <a:schemeClr val="lt1"/>
          </a:fontRef>
        </p:style>
        <p:txBody>
          <a:bodyPr/>
          <a:lstStyle/>
          <a:p>
            <a:endParaRPr lang="zh-CN" altLang="en-US" dirty="0"/>
          </a:p>
        </p:txBody>
      </p:sp>
      <p:sp>
        <p:nvSpPr>
          <p:cNvPr id="14" name="矩形: 圆角 4">
            <a:extLst>
              <a:ext uri="{FF2B5EF4-FFF2-40B4-BE49-F238E27FC236}">
                <a16:creationId xmlns:a16="http://schemas.microsoft.com/office/drawing/2014/main" id="{A98EDD38-B3F1-44D4-BDDF-2F2FC5F9A453}"/>
              </a:ext>
            </a:extLst>
          </p:cNvPr>
          <p:cNvSpPr txBox="1"/>
          <p:nvPr/>
        </p:nvSpPr>
        <p:spPr>
          <a:xfrm>
            <a:off x="6157409" y="5501412"/>
            <a:ext cx="2514962" cy="45984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交互式的视频标记技术</a:t>
            </a:r>
            <a:endParaRPr lang="en-US" altLang="zh-CN" sz="1800" kern="1200" dirty="0"/>
          </a:p>
        </p:txBody>
      </p:sp>
      <p:sp>
        <p:nvSpPr>
          <p:cNvPr id="15" name="文本框 14">
            <a:extLst>
              <a:ext uri="{FF2B5EF4-FFF2-40B4-BE49-F238E27FC236}">
                <a16:creationId xmlns:a16="http://schemas.microsoft.com/office/drawing/2014/main" id="{6491910B-3E23-4C21-BEB3-9D73E321C0DC}"/>
              </a:ext>
            </a:extLst>
          </p:cNvPr>
          <p:cNvSpPr txBox="1"/>
          <p:nvPr/>
        </p:nvSpPr>
        <p:spPr>
          <a:xfrm>
            <a:off x="3410115" y="6354656"/>
            <a:ext cx="3064256" cy="461665"/>
          </a:xfrm>
          <a:prstGeom prst="rect">
            <a:avLst/>
          </a:prstGeom>
          <a:noFill/>
        </p:spPr>
        <p:txBody>
          <a:bodyPr wrap="square" rtlCol="0">
            <a:spAutoFit/>
          </a:bodyPr>
          <a:lstStyle/>
          <a:p>
            <a:r>
              <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系统层次组成结构图</a:t>
            </a:r>
            <a:endParaRPr lang="zh-CN" altLang="en-US" sz="2400" b="1" dirty="0">
              <a:latin typeface="微软雅黑" panose="020B0503020204020204" pitchFamily="34" charset="-122"/>
              <a:ea typeface="微软雅黑" panose="020B0503020204020204" pitchFamily="34" charset="-122"/>
            </a:endParaRPr>
          </a:p>
        </p:txBody>
      </p:sp>
      <p:sp>
        <p:nvSpPr>
          <p:cNvPr id="16" name="MH_Other_2">
            <a:extLst>
              <a:ext uri="{FF2B5EF4-FFF2-40B4-BE49-F238E27FC236}">
                <a16:creationId xmlns:a16="http://schemas.microsoft.com/office/drawing/2014/main" id="{4ADB78F6-92DD-4DF7-9E88-44DC3B34C193}"/>
              </a:ext>
            </a:extLst>
          </p:cNvPr>
          <p:cNvSpPr>
            <a:spLocks/>
          </p:cNvSpPr>
          <p:nvPr>
            <p:custDataLst>
              <p:tags r:id="rId1"/>
            </p:custDataLst>
          </p:nvPr>
        </p:nvSpPr>
        <p:spPr bwMode="auto">
          <a:xfrm rot="10800000">
            <a:off x="207591" y="4745972"/>
            <a:ext cx="1701309" cy="1766152"/>
          </a:xfrm>
          <a:custGeom>
            <a:avLst/>
            <a:gdLst>
              <a:gd name="T0" fmla="*/ 0 w 1656184"/>
              <a:gd name="T1" fmla="*/ 0 h 1728192"/>
              <a:gd name="T2" fmla="*/ 1646925 w 1656184"/>
              <a:gd name="T3" fmla="*/ 0 h 1728192"/>
              <a:gd name="T4" fmla="*/ 1646925 w 1656184"/>
              <a:gd name="T5" fmla="*/ 71106 h 1728192"/>
              <a:gd name="T6" fmla="*/ 1646925 w 1656184"/>
              <a:gd name="T7" fmla="*/ 106655 h 1728192"/>
              <a:gd name="T8" fmla="*/ 1646925 w 1656184"/>
              <a:gd name="T9" fmla="*/ 1706500 h 1728192"/>
              <a:gd name="T10" fmla="*/ 1539518 w 1656184"/>
              <a:gd name="T11" fmla="*/ 1706500 h 1728192"/>
              <a:gd name="T12" fmla="*/ 1539518 w 1656184"/>
              <a:gd name="T13" fmla="*/ 106655 h 1728192"/>
              <a:gd name="T14" fmla="*/ 0 w 1656184"/>
              <a:gd name="T15" fmla="*/ 106655 h 1728192"/>
              <a:gd name="T16" fmla="*/ 0 w 1656184"/>
              <a:gd name="T17" fmla="*/ 0 h 17281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56184" h="1728192">
                <a:moveTo>
                  <a:pt x="0" y="0"/>
                </a:moveTo>
                <a:lnTo>
                  <a:pt x="1656184" y="0"/>
                </a:lnTo>
                <a:lnTo>
                  <a:pt x="1656184" y="72008"/>
                </a:lnTo>
                <a:lnTo>
                  <a:pt x="1656184" y="108012"/>
                </a:lnTo>
                <a:lnTo>
                  <a:pt x="1656184" y="1728192"/>
                </a:lnTo>
                <a:lnTo>
                  <a:pt x="1548172" y="1728192"/>
                </a:lnTo>
                <a:lnTo>
                  <a:pt x="1548172" y="108012"/>
                </a:lnTo>
                <a:lnTo>
                  <a:pt x="0" y="108012"/>
                </a:lnTo>
                <a:lnTo>
                  <a:pt x="0" y="0"/>
                </a:lnTo>
                <a:close/>
              </a:path>
            </a:pathLst>
          </a:custGeom>
          <a:solidFill>
            <a:schemeClr val="tx1"/>
          </a:solidFill>
          <a:ln>
            <a:noFill/>
          </a:ln>
        </p:spPr>
        <p:txBody>
          <a:bodyPr anchor="ctr"/>
          <a:lstStyle/>
          <a:p>
            <a:endParaRPr lang="zh-CN" altLang="en-US" dirty="0"/>
          </a:p>
        </p:txBody>
      </p:sp>
      <p:sp>
        <p:nvSpPr>
          <p:cNvPr id="17" name="MH_Other_2">
            <a:extLst>
              <a:ext uri="{FF2B5EF4-FFF2-40B4-BE49-F238E27FC236}">
                <a16:creationId xmlns:a16="http://schemas.microsoft.com/office/drawing/2014/main" id="{47559E64-238C-4CC8-98DB-6AD414F91AE2}"/>
              </a:ext>
            </a:extLst>
          </p:cNvPr>
          <p:cNvSpPr>
            <a:spLocks/>
          </p:cNvSpPr>
          <p:nvPr>
            <p:custDataLst>
              <p:tags r:id="rId2"/>
            </p:custDataLst>
          </p:nvPr>
        </p:nvSpPr>
        <p:spPr bwMode="auto">
          <a:xfrm>
            <a:off x="7283927" y="633908"/>
            <a:ext cx="1701309" cy="1766152"/>
          </a:xfrm>
          <a:custGeom>
            <a:avLst/>
            <a:gdLst>
              <a:gd name="T0" fmla="*/ 0 w 1656184"/>
              <a:gd name="T1" fmla="*/ 0 h 1728192"/>
              <a:gd name="T2" fmla="*/ 1646925 w 1656184"/>
              <a:gd name="T3" fmla="*/ 0 h 1728192"/>
              <a:gd name="T4" fmla="*/ 1646925 w 1656184"/>
              <a:gd name="T5" fmla="*/ 71106 h 1728192"/>
              <a:gd name="T6" fmla="*/ 1646925 w 1656184"/>
              <a:gd name="T7" fmla="*/ 106655 h 1728192"/>
              <a:gd name="T8" fmla="*/ 1646925 w 1656184"/>
              <a:gd name="T9" fmla="*/ 1706500 h 1728192"/>
              <a:gd name="T10" fmla="*/ 1539518 w 1656184"/>
              <a:gd name="T11" fmla="*/ 1706500 h 1728192"/>
              <a:gd name="T12" fmla="*/ 1539518 w 1656184"/>
              <a:gd name="T13" fmla="*/ 106655 h 1728192"/>
              <a:gd name="T14" fmla="*/ 0 w 1656184"/>
              <a:gd name="T15" fmla="*/ 106655 h 1728192"/>
              <a:gd name="T16" fmla="*/ 0 w 1656184"/>
              <a:gd name="T17" fmla="*/ 0 h 172819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56184" h="1728192">
                <a:moveTo>
                  <a:pt x="0" y="0"/>
                </a:moveTo>
                <a:lnTo>
                  <a:pt x="1656184" y="0"/>
                </a:lnTo>
                <a:lnTo>
                  <a:pt x="1656184" y="72008"/>
                </a:lnTo>
                <a:lnTo>
                  <a:pt x="1656184" y="108012"/>
                </a:lnTo>
                <a:lnTo>
                  <a:pt x="1656184" y="1728192"/>
                </a:lnTo>
                <a:lnTo>
                  <a:pt x="1548172" y="1728192"/>
                </a:lnTo>
                <a:lnTo>
                  <a:pt x="1548172" y="108012"/>
                </a:lnTo>
                <a:lnTo>
                  <a:pt x="0" y="108012"/>
                </a:lnTo>
                <a:lnTo>
                  <a:pt x="0" y="0"/>
                </a:lnTo>
                <a:close/>
              </a:path>
            </a:pathLst>
          </a:custGeom>
          <a:solidFill>
            <a:schemeClr val="tx1"/>
          </a:solidFill>
          <a:ln>
            <a:noFill/>
          </a:ln>
        </p:spPr>
        <p:txBody>
          <a:bodyPr anchor="ctr"/>
          <a:lstStyle/>
          <a:p>
            <a:endParaRPr lang="zh-CN" altLang="en-US" dirty="0"/>
          </a:p>
        </p:txBody>
      </p:sp>
    </p:spTree>
    <p:extLst>
      <p:ext uri="{BB962C8B-B14F-4D97-AF65-F5344CB8AC3E}">
        <p14:creationId xmlns:p14="http://schemas.microsoft.com/office/powerpoint/2010/main" val="153848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5"/>
                                        </p:tgtEl>
                                      </p:cBhvr>
                                    </p:animEffect>
                                    <p:animScale>
                                      <p:cBhvr>
                                        <p:cTn id="16" dur="250" autoRev="1" fill="hold"/>
                                        <p:tgtEl>
                                          <p:spTgt spid="5"/>
                                        </p:tgtEl>
                                      </p:cBhvr>
                                      <p:by x="105000" y="105000"/>
                                    </p:animScale>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a:extLst>
              <a:ext uri="{FF2B5EF4-FFF2-40B4-BE49-F238E27FC236}">
                <a16:creationId xmlns:a16="http://schemas.microsoft.com/office/drawing/2014/main" id="{74C1C702-F55C-4713-869B-F6F00129FCEA}"/>
              </a:ext>
            </a:extLst>
          </p:cNvPr>
          <p:cNvPicPr>
            <a:picLocks noChangeAspect="1"/>
          </p:cNvPicPr>
          <p:nvPr/>
        </p:nvPicPr>
        <p:blipFill rotWithShape="1">
          <a:blip r:embed="rId2"/>
          <a:srcRect t="2054" b="3954"/>
          <a:stretch/>
        </p:blipFill>
        <p:spPr>
          <a:xfrm>
            <a:off x="0" y="0"/>
            <a:ext cx="9144000" cy="6858000"/>
          </a:xfrm>
          <a:prstGeom prst="rect">
            <a:avLst/>
          </a:prstGeom>
        </p:spPr>
      </p:pic>
      <p:sp>
        <p:nvSpPr>
          <p:cNvPr id="19" name="任意多边形: 形状 18">
            <a:extLst>
              <a:ext uri="{FF2B5EF4-FFF2-40B4-BE49-F238E27FC236}">
                <a16:creationId xmlns:a16="http://schemas.microsoft.com/office/drawing/2014/main" id="{55F904A7-4BCB-449E-BCB5-DB3BECC88BB9}"/>
              </a:ext>
            </a:extLst>
          </p:cNvPr>
          <p:cNvSpPr/>
          <p:nvPr/>
        </p:nvSpPr>
        <p:spPr>
          <a:xfrm>
            <a:off x="-618673" y="2017152"/>
            <a:ext cx="2775952" cy="2775952"/>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a:extLst>
              <a:ext uri="{FF2B5EF4-FFF2-40B4-BE49-F238E27FC236}">
                <a16:creationId xmlns:a16="http://schemas.microsoft.com/office/drawing/2014/main" id="{11257404-0AE4-44DE-A1FC-D869E10E3091}"/>
              </a:ext>
            </a:extLst>
          </p:cNvPr>
          <p:cNvSpPr/>
          <p:nvPr/>
        </p:nvSpPr>
        <p:spPr>
          <a:xfrm>
            <a:off x="5487349" y="3391343"/>
            <a:ext cx="3450968" cy="2699875"/>
          </a:xfrm>
          <a:prstGeom prst="rect">
            <a:avLst/>
          </a:prstGeom>
          <a:solidFill>
            <a:schemeClr val="bg2"/>
          </a:solidFill>
          <a:ln w="28575" cap="rnd">
            <a:solidFill>
              <a:schemeClr val="accent1">
                <a:shade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a:extLst>
              <a:ext uri="{FF2B5EF4-FFF2-40B4-BE49-F238E27FC236}">
                <a16:creationId xmlns:a16="http://schemas.microsoft.com/office/drawing/2014/main" id="{CF6714AB-1881-4281-8CEA-9DC975348F39}"/>
              </a:ext>
            </a:extLst>
          </p:cNvPr>
          <p:cNvSpPr/>
          <p:nvPr/>
        </p:nvSpPr>
        <p:spPr>
          <a:xfrm>
            <a:off x="165438" y="1030326"/>
            <a:ext cx="8806041" cy="1977595"/>
          </a:xfrm>
          <a:prstGeom prst="rect">
            <a:avLst/>
          </a:prstGeom>
          <a:solidFill>
            <a:schemeClr val="bg2"/>
          </a:solidFill>
          <a:ln w="28575" cap="rnd">
            <a:solidFill>
              <a:schemeClr val="accent1">
                <a:shade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矩形: 圆角 5">
            <a:extLst>
              <a:ext uri="{FF2B5EF4-FFF2-40B4-BE49-F238E27FC236}">
                <a16:creationId xmlns:a16="http://schemas.microsoft.com/office/drawing/2014/main" id="{E59AF62B-23F3-48BC-BEA2-3624DA657D14}"/>
              </a:ext>
            </a:extLst>
          </p:cNvPr>
          <p:cNvSpPr/>
          <p:nvPr/>
        </p:nvSpPr>
        <p:spPr>
          <a:xfrm>
            <a:off x="5613132" y="3725480"/>
            <a:ext cx="1782883" cy="1575291"/>
          </a:xfrm>
          <a:prstGeom prst="roundRect">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7" name="组合 6">
            <a:extLst>
              <a:ext uri="{FF2B5EF4-FFF2-40B4-BE49-F238E27FC236}">
                <a16:creationId xmlns:a16="http://schemas.microsoft.com/office/drawing/2014/main" id="{B802AFD0-58DA-4284-A9DF-46950BA11D4F}"/>
              </a:ext>
            </a:extLst>
          </p:cNvPr>
          <p:cNvGrpSpPr/>
          <p:nvPr/>
        </p:nvGrpSpPr>
        <p:grpSpPr>
          <a:xfrm>
            <a:off x="5785431" y="3806891"/>
            <a:ext cx="1470019" cy="1412468"/>
            <a:chOff x="7001295" y="3038168"/>
            <a:chExt cx="1415118" cy="1702284"/>
          </a:xfrm>
        </p:grpSpPr>
        <p:grpSp>
          <p:nvGrpSpPr>
            <p:cNvPr id="8" name="组合 7">
              <a:extLst>
                <a:ext uri="{FF2B5EF4-FFF2-40B4-BE49-F238E27FC236}">
                  <a16:creationId xmlns:a16="http://schemas.microsoft.com/office/drawing/2014/main" id="{1918D057-10C7-4FAF-8998-B6D2C6519595}"/>
                </a:ext>
              </a:extLst>
            </p:cNvPr>
            <p:cNvGrpSpPr/>
            <p:nvPr/>
          </p:nvGrpSpPr>
          <p:grpSpPr>
            <a:xfrm>
              <a:off x="7001295" y="3038168"/>
              <a:ext cx="1415118" cy="423138"/>
              <a:chOff x="7001295" y="3038168"/>
              <a:chExt cx="1415118" cy="423138"/>
            </a:xfrm>
          </p:grpSpPr>
          <p:sp>
            <p:nvSpPr>
              <p:cNvPr id="18" name="矩形 17">
                <a:extLst>
                  <a:ext uri="{FF2B5EF4-FFF2-40B4-BE49-F238E27FC236}">
                    <a16:creationId xmlns:a16="http://schemas.microsoft.com/office/drawing/2014/main" id="{DF37E3FB-2DA8-4633-AB57-9168FD3334D0}"/>
                  </a:ext>
                </a:extLst>
              </p:cNvPr>
              <p:cNvSpPr/>
              <p:nvPr/>
            </p:nvSpPr>
            <p:spPr>
              <a:xfrm>
                <a:off x="7010401" y="3038168"/>
                <a:ext cx="1406012" cy="390832"/>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文本框 19">
                <a:extLst>
                  <a:ext uri="{FF2B5EF4-FFF2-40B4-BE49-F238E27FC236}">
                    <a16:creationId xmlns:a16="http://schemas.microsoft.com/office/drawing/2014/main" id="{DE54052E-0373-42D7-ABAE-4713EC1F32A9}"/>
                  </a:ext>
                </a:extLst>
              </p:cNvPr>
              <p:cNvSpPr txBox="1"/>
              <p:nvPr/>
            </p:nvSpPr>
            <p:spPr>
              <a:xfrm>
                <a:off x="7001295" y="3053286"/>
                <a:ext cx="1406013" cy="408020"/>
              </a:xfrm>
              <a:prstGeom prst="rect">
                <a:avLst/>
              </a:prstGeom>
              <a:noFill/>
            </p:spPr>
            <p:txBody>
              <a:bodyPr wrap="square" rtlCol="0">
                <a:spAutoFit/>
              </a:bodyPr>
              <a:lstStyle/>
              <a:p>
                <a:r>
                  <a:rPr lang="zh-CN" altLang="en-US" sz="1600" dirty="0">
                    <a:latin typeface="+mn-ea"/>
                    <a:ea typeface="+mn-ea"/>
                  </a:rPr>
                  <a:t>标记信息分类</a:t>
                </a:r>
              </a:p>
            </p:txBody>
          </p:sp>
        </p:grpSp>
        <p:grpSp>
          <p:nvGrpSpPr>
            <p:cNvPr id="9" name="组合 8">
              <a:extLst>
                <a:ext uri="{FF2B5EF4-FFF2-40B4-BE49-F238E27FC236}">
                  <a16:creationId xmlns:a16="http://schemas.microsoft.com/office/drawing/2014/main" id="{65FF691D-9567-413B-B7FF-219D80740C6A}"/>
                </a:ext>
              </a:extLst>
            </p:cNvPr>
            <p:cNvGrpSpPr/>
            <p:nvPr/>
          </p:nvGrpSpPr>
          <p:grpSpPr>
            <a:xfrm>
              <a:off x="7010401" y="3471604"/>
              <a:ext cx="1406012" cy="434160"/>
              <a:chOff x="7010401" y="3038168"/>
              <a:chExt cx="1406012" cy="434160"/>
            </a:xfrm>
          </p:grpSpPr>
          <p:sp>
            <p:nvSpPr>
              <p:cNvPr id="16" name="矩形 15">
                <a:extLst>
                  <a:ext uri="{FF2B5EF4-FFF2-40B4-BE49-F238E27FC236}">
                    <a16:creationId xmlns:a16="http://schemas.microsoft.com/office/drawing/2014/main" id="{100AF901-4C29-4B62-99B9-CD66824010F3}"/>
                  </a:ext>
                </a:extLst>
              </p:cNvPr>
              <p:cNvSpPr/>
              <p:nvPr/>
            </p:nvSpPr>
            <p:spPr>
              <a:xfrm>
                <a:off x="7010401" y="3038168"/>
                <a:ext cx="1406012" cy="390832"/>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7" name="文本框 16">
                <a:extLst>
                  <a:ext uri="{FF2B5EF4-FFF2-40B4-BE49-F238E27FC236}">
                    <a16:creationId xmlns:a16="http://schemas.microsoft.com/office/drawing/2014/main" id="{1CB6ACAB-54AE-4C61-935E-FAE805644FE5}"/>
                  </a:ext>
                </a:extLst>
              </p:cNvPr>
              <p:cNvSpPr txBox="1"/>
              <p:nvPr/>
            </p:nvSpPr>
            <p:spPr>
              <a:xfrm>
                <a:off x="7010401" y="3064308"/>
                <a:ext cx="1406012" cy="408020"/>
              </a:xfrm>
              <a:prstGeom prst="rect">
                <a:avLst/>
              </a:prstGeom>
              <a:noFill/>
            </p:spPr>
            <p:txBody>
              <a:bodyPr wrap="square" rtlCol="0">
                <a:spAutoFit/>
              </a:bodyPr>
              <a:lstStyle/>
              <a:p>
                <a:r>
                  <a:rPr lang="zh-CN" altLang="en-US" sz="1600" dirty="0">
                    <a:latin typeface="+mn-ea"/>
                    <a:ea typeface="+mn-ea"/>
                  </a:rPr>
                  <a:t>标记信息编辑</a:t>
                </a:r>
              </a:p>
            </p:txBody>
          </p:sp>
        </p:grpSp>
        <p:grpSp>
          <p:nvGrpSpPr>
            <p:cNvPr id="10" name="组合 9">
              <a:extLst>
                <a:ext uri="{FF2B5EF4-FFF2-40B4-BE49-F238E27FC236}">
                  <a16:creationId xmlns:a16="http://schemas.microsoft.com/office/drawing/2014/main" id="{AF32AC30-60D1-4665-92E3-218CDE85AA1B}"/>
                </a:ext>
              </a:extLst>
            </p:cNvPr>
            <p:cNvGrpSpPr/>
            <p:nvPr/>
          </p:nvGrpSpPr>
          <p:grpSpPr>
            <a:xfrm>
              <a:off x="7010401" y="3888948"/>
              <a:ext cx="1406012" cy="434160"/>
              <a:chOff x="7010401" y="3038168"/>
              <a:chExt cx="1406012" cy="434160"/>
            </a:xfrm>
          </p:grpSpPr>
          <p:sp>
            <p:nvSpPr>
              <p:cNvPr id="14" name="矩形 13">
                <a:extLst>
                  <a:ext uri="{FF2B5EF4-FFF2-40B4-BE49-F238E27FC236}">
                    <a16:creationId xmlns:a16="http://schemas.microsoft.com/office/drawing/2014/main" id="{60506CE3-4147-4AFD-ADC2-79549AA4DF5D}"/>
                  </a:ext>
                </a:extLst>
              </p:cNvPr>
              <p:cNvSpPr/>
              <p:nvPr/>
            </p:nvSpPr>
            <p:spPr>
              <a:xfrm>
                <a:off x="7010401" y="3038168"/>
                <a:ext cx="1406012" cy="390832"/>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a:extLst>
                  <a:ext uri="{FF2B5EF4-FFF2-40B4-BE49-F238E27FC236}">
                    <a16:creationId xmlns:a16="http://schemas.microsoft.com/office/drawing/2014/main" id="{4ACEBB8C-27FB-4BCB-9547-D5E7CB4876D3}"/>
                  </a:ext>
                </a:extLst>
              </p:cNvPr>
              <p:cNvSpPr txBox="1"/>
              <p:nvPr/>
            </p:nvSpPr>
            <p:spPr>
              <a:xfrm>
                <a:off x="7010401" y="3064308"/>
                <a:ext cx="1406012" cy="408020"/>
              </a:xfrm>
              <a:prstGeom prst="rect">
                <a:avLst/>
              </a:prstGeom>
              <a:noFill/>
            </p:spPr>
            <p:txBody>
              <a:bodyPr wrap="square" rtlCol="0">
                <a:spAutoFit/>
              </a:bodyPr>
              <a:lstStyle/>
              <a:p>
                <a:r>
                  <a:rPr lang="zh-CN" altLang="en-US" sz="1600" dirty="0">
                    <a:latin typeface="+mn-ea"/>
                    <a:ea typeface="+mn-ea"/>
                  </a:rPr>
                  <a:t>标记信息查询</a:t>
                </a:r>
              </a:p>
            </p:txBody>
          </p:sp>
        </p:grpSp>
        <p:grpSp>
          <p:nvGrpSpPr>
            <p:cNvPr id="11" name="组合 10">
              <a:extLst>
                <a:ext uri="{FF2B5EF4-FFF2-40B4-BE49-F238E27FC236}">
                  <a16:creationId xmlns:a16="http://schemas.microsoft.com/office/drawing/2014/main" id="{4ED5B7C9-ED5E-4504-B484-965C3C8DF38E}"/>
                </a:ext>
              </a:extLst>
            </p:cNvPr>
            <p:cNvGrpSpPr/>
            <p:nvPr/>
          </p:nvGrpSpPr>
          <p:grpSpPr>
            <a:xfrm>
              <a:off x="7010401" y="4306292"/>
              <a:ext cx="1406012" cy="434160"/>
              <a:chOff x="7010401" y="3038168"/>
              <a:chExt cx="1406012" cy="434160"/>
            </a:xfrm>
          </p:grpSpPr>
          <p:sp>
            <p:nvSpPr>
              <p:cNvPr id="12" name="矩形 11">
                <a:extLst>
                  <a:ext uri="{FF2B5EF4-FFF2-40B4-BE49-F238E27FC236}">
                    <a16:creationId xmlns:a16="http://schemas.microsoft.com/office/drawing/2014/main" id="{5593D6FD-5547-4330-9680-98CD4A63F66D}"/>
                  </a:ext>
                </a:extLst>
              </p:cNvPr>
              <p:cNvSpPr/>
              <p:nvPr/>
            </p:nvSpPr>
            <p:spPr>
              <a:xfrm>
                <a:off x="7010401" y="3038168"/>
                <a:ext cx="1406012" cy="390832"/>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文本框 12">
                <a:extLst>
                  <a:ext uri="{FF2B5EF4-FFF2-40B4-BE49-F238E27FC236}">
                    <a16:creationId xmlns:a16="http://schemas.microsoft.com/office/drawing/2014/main" id="{46AD4897-4D3F-46B0-B21A-735C087DBA42}"/>
                  </a:ext>
                </a:extLst>
              </p:cNvPr>
              <p:cNvSpPr txBox="1"/>
              <p:nvPr/>
            </p:nvSpPr>
            <p:spPr>
              <a:xfrm>
                <a:off x="7010401" y="3064308"/>
                <a:ext cx="1406012" cy="408020"/>
              </a:xfrm>
              <a:prstGeom prst="rect">
                <a:avLst/>
              </a:prstGeom>
              <a:noFill/>
            </p:spPr>
            <p:txBody>
              <a:bodyPr wrap="square" rtlCol="0">
                <a:spAutoFit/>
              </a:bodyPr>
              <a:lstStyle/>
              <a:p>
                <a:r>
                  <a:rPr lang="zh-CN" altLang="en-US" sz="1600" dirty="0">
                    <a:latin typeface="+mn-ea"/>
                    <a:ea typeface="+mn-ea"/>
                  </a:rPr>
                  <a:t>标记信息删除</a:t>
                </a:r>
              </a:p>
            </p:txBody>
          </p:sp>
        </p:grpSp>
      </p:grpSp>
      <p:sp>
        <p:nvSpPr>
          <p:cNvPr id="21" name="矩形: 圆角 20">
            <a:extLst>
              <a:ext uri="{FF2B5EF4-FFF2-40B4-BE49-F238E27FC236}">
                <a16:creationId xmlns:a16="http://schemas.microsoft.com/office/drawing/2014/main" id="{AEF59A64-B934-45DD-977E-00D3543F17D6}"/>
              </a:ext>
            </a:extLst>
          </p:cNvPr>
          <p:cNvSpPr/>
          <p:nvPr/>
        </p:nvSpPr>
        <p:spPr>
          <a:xfrm>
            <a:off x="253632" y="1342585"/>
            <a:ext cx="2028545" cy="909672"/>
          </a:xfrm>
          <a:prstGeom prst="roundRect">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2" name="组合 21">
            <a:extLst>
              <a:ext uri="{FF2B5EF4-FFF2-40B4-BE49-F238E27FC236}">
                <a16:creationId xmlns:a16="http://schemas.microsoft.com/office/drawing/2014/main" id="{6AC5FC3F-EE16-4D4B-B2A4-8EA9A0D6043D}"/>
              </a:ext>
            </a:extLst>
          </p:cNvPr>
          <p:cNvGrpSpPr/>
          <p:nvPr/>
        </p:nvGrpSpPr>
        <p:grpSpPr>
          <a:xfrm>
            <a:off x="555480" y="1395615"/>
            <a:ext cx="1436703" cy="378421"/>
            <a:chOff x="5511746" y="4430739"/>
            <a:chExt cx="1504003" cy="456068"/>
          </a:xfrm>
        </p:grpSpPr>
        <p:sp>
          <p:nvSpPr>
            <p:cNvPr id="23" name="矩形 22">
              <a:extLst>
                <a:ext uri="{FF2B5EF4-FFF2-40B4-BE49-F238E27FC236}">
                  <a16:creationId xmlns:a16="http://schemas.microsoft.com/office/drawing/2014/main" id="{0A96CCF0-BB95-4B85-AFCB-A4BB000C70FF}"/>
                </a:ext>
              </a:extLst>
            </p:cNvPr>
            <p:cNvSpPr/>
            <p:nvPr/>
          </p:nvSpPr>
          <p:spPr>
            <a:xfrm>
              <a:off x="5512823" y="4438597"/>
              <a:ext cx="1502926" cy="448210"/>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4" name="文本框 23">
              <a:extLst>
                <a:ext uri="{FF2B5EF4-FFF2-40B4-BE49-F238E27FC236}">
                  <a16:creationId xmlns:a16="http://schemas.microsoft.com/office/drawing/2014/main" id="{03E293A5-6B5E-439B-BA82-D4EF1F40FD32}"/>
                </a:ext>
              </a:extLst>
            </p:cNvPr>
            <p:cNvSpPr txBox="1"/>
            <p:nvPr/>
          </p:nvSpPr>
          <p:spPr>
            <a:xfrm>
              <a:off x="5511746" y="4430739"/>
              <a:ext cx="1498654" cy="408020"/>
            </a:xfrm>
            <a:prstGeom prst="rect">
              <a:avLst/>
            </a:prstGeom>
            <a:noFill/>
          </p:spPr>
          <p:txBody>
            <a:bodyPr wrap="square" rtlCol="0">
              <a:spAutoFit/>
            </a:bodyPr>
            <a:lstStyle/>
            <a:p>
              <a:r>
                <a:rPr lang="zh-CN" altLang="en-US" sz="1600" dirty="0">
                  <a:latin typeface="+mn-ea"/>
                  <a:ea typeface="+mn-ea"/>
                </a:rPr>
                <a:t>示教视频分类</a:t>
              </a:r>
            </a:p>
          </p:txBody>
        </p:sp>
      </p:grpSp>
      <p:grpSp>
        <p:nvGrpSpPr>
          <p:cNvPr id="25" name="组合 24">
            <a:extLst>
              <a:ext uri="{FF2B5EF4-FFF2-40B4-BE49-F238E27FC236}">
                <a16:creationId xmlns:a16="http://schemas.microsoft.com/office/drawing/2014/main" id="{5B2CB3F4-CDCF-4CA7-805F-25C05859FDCD}"/>
              </a:ext>
            </a:extLst>
          </p:cNvPr>
          <p:cNvGrpSpPr/>
          <p:nvPr/>
        </p:nvGrpSpPr>
        <p:grpSpPr>
          <a:xfrm>
            <a:off x="555479" y="1799828"/>
            <a:ext cx="1450035" cy="403595"/>
            <a:chOff x="5511747" y="4913776"/>
            <a:chExt cx="1517960" cy="486406"/>
          </a:xfrm>
        </p:grpSpPr>
        <p:sp>
          <p:nvSpPr>
            <p:cNvPr id="26" name="矩形 25">
              <a:extLst>
                <a:ext uri="{FF2B5EF4-FFF2-40B4-BE49-F238E27FC236}">
                  <a16:creationId xmlns:a16="http://schemas.microsoft.com/office/drawing/2014/main" id="{C71C7762-7F5B-47C4-99C0-B01D26519E96}"/>
                </a:ext>
              </a:extLst>
            </p:cNvPr>
            <p:cNvSpPr/>
            <p:nvPr/>
          </p:nvSpPr>
          <p:spPr>
            <a:xfrm>
              <a:off x="5511747" y="4913776"/>
              <a:ext cx="1498654" cy="486406"/>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27" name="文本框 26">
              <a:extLst>
                <a:ext uri="{FF2B5EF4-FFF2-40B4-BE49-F238E27FC236}">
                  <a16:creationId xmlns:a16="http://schemas.microsoft.com/office/drawing/2014/main" id="{77B1F948-989A-47C0-8EE1-338DC87A564E}"/>
                </a:ext>
              </a:extLst>
            </p:cNvPr>
            <p:cNvSpPr txBox="1"/>
            <p:nvPr/>
          </p:nvSpPr>
          <p:spPr>
            <a:xfrm>
              <a:off x="5551073" y="4935540"/>
              <a:ext cx="1478634" cy="408020"/>
            </a:xfrm>
            <a:prstGeom prst="rect">
              <a:avLst/>
            </a:prstGeom>
            <a:noFill/>
          </p:spPr>
          <p:txBody>
            <a:bodyPr wrap="square" rtlCol="0">
              <a:spAutoFit/>
            </a:bodyPr>
            <a:lstStyle/>
            <a:p>
              <a:r>
                <a:rPr lang="zh-CN" altLang="en-US" sz="1600" dirty="0">
                  <a:latin typeface="+mn-ea"/>
                  <a:ea typeface="+mn-ea"/>
                </a:rPr>
                <a:t>视频的查删改</a:t>
              </a:r>
            </a:p>
          </p:txBody>
        </p:sp>
      </p:grpSp>
      <p:grpSp>
        <p:nvGrpSpPr>
          <p:cNvPr id="28" name="组合 27">
            <a:extLst>
              <a:ext uri="{FF2B5EF4-FFF2-40B4-BE49-F238E27FC236}">
                <a16:creationId xmlns:a16="http://schemas.microsoft.com/office/drawing/2014/main" id="{00558130-FDEC-4D08-A08A-055C5C0FAD81}"/>
              </a:ext>
            </a:extLst>
          </p:cNvPr>
          <p:cNvGrpSpPr/>
          <p:nvPr/>
        </p:nvGrpSpPr>
        <p:grpSpPr>
          <a:xfrm>
            <a:off x="6373106" y="1352887"/>
            <a:ext cx="2541151" cy="909672"/>
            <a:chOff x="8331355" y="4987791"/>
            <a:chExt cx="1561387" cy="804457"/>
          </a:xfrm>
        </p:grpSpPr>
        <p:sp>
          <p:nvSpPr>
            <p:cNvPr id="29" name="矩形: 圆角 28">
              <a:extLst>
                <a:ext uri="{FF2B5EF4-FFF2-40B4-BE49-F238E27FC236}">
                  <a16:creationId xmlns:a16="http://schemas.microsoft.com/office/drawing/2014/main" id="{C6FF484D-9784-40D0-A47D-B1D88D004B46}"/>
                </a:ext>
              </a:extLst>
            </p:cNvPr>
            <p:cNvSpPr/>
            <p:nvPr/>
          </p:nvSpPr>
          <p:spPr>
            <a:xfrm>
              <a:off x="8331355" y="4987791"/>
              <a:ext cx="1561387" cy="804457"/>
            </a:xfrm>
            <a:prstGeom prst="roundRect">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1" name="组合 30">
              <a:extLst>
                <a:ext uri="{FF2B5EF4-FFF2-40B4-BE49-F238E27FC236}">
                  <a16:creationId xmlns:a16="http://schemas.microsoft.com/office/drawing/2014/main" id="{0F38FA4E-3C2C-4D7B-B7F4-314462318D20}"/>
                </a:ext>
              </a:extLst>
            </p:cNvPr>
            <p:cNvGrpSpPr/>
            <p:nvPr/>
          </p:nvGrpSpPr>
          <p:grpSpPr>
            <a:xfrm>
              <a:off x="8434150" y="5045792"/>
              <a:ext cx="1355797" cy="683933"/>
              <a:chOff x="7010401" y="3038169"/>
              <a:chExt cx="1419307" cy="824267"/>
            </a:xfrm>
          </p:grpSpPr>
          <p:grpSp>
            <p:nvGrpSpPr>
              <p:cNvPr id="32" name="组合 31">
                <a:extLst>
                  <a:ext uri="{FF2B5EF4-FFF2-40B4-BE49-F238E27FC236}">
                    <a16:creationId xmlns:a16="http://schemas.microsoft.com/office/drawing/2014/main" id="{C3522E5B-8E8A-4625-B97B-04874684BEDA}"/>
                  </a:ext>
                </a:extLst>
              </p:cNvPr>
              <p:cNvGrpSpPr/>
              <p:nvPr/>
            </p:nvGrpSpPr>
            <p:grpSpPr>
              <a:xfrm>
                <a:off x="7010401" y="3038169"/>
                <a:ext cx="1419307" cy="390832"/>
                <a:chOff x="7010401" y="3038169"/>
                <a:chExt cx="1419307" cy="390832"/>
              </a:xfrm>
            </p:grpSpPr>
            <p:sp>
              <p:nvSpPr>
                <p:cNvPr id="36" name="矩形 35">
                  <a:extLst>
                    <a:ext uri="{FF2B5EF4-FFF2-40B4-BE49-F238E27FC236}">
                      <a16:creationId xmlns:a16="http://schemas.microsoft.com/office/drawing/2014/main" id="{4664F729-CF82-44C8-A3A1-25586686F15F}"/>
                    </a:ext>
                  </a:extLst>
                </p:cNvPr>
                <p:cNvSpPr/>
                <p:nvPr/>
              </p:nvSpPr>
              <p:spPr>
                <a:xfrm>
                  <a:off x="7010401" y="3038169"/>
                  <a:ext cx="1406012" cy="390832"/>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文本框 36">
                  <a:extLst>
                    <a:ext uri="{FF2B5EF4-FFF2-40B4-BE49-F238E27FC236}">
                      <a16:creationId xmlns:a16="http://schemas.microsoft.com/office/drawing/2014/main" id="{0B53FA4D-253E-4A39-B530-BBD4D2B0B51F}"/>
                    </a:ext>
                  </a:extLst>
                </p:cNvPr>
                <p:cNvSpPr txBox="1"/>
                <p:nvPr/>
              </p:nvSpPr>
              <p:spPr>
                <a:xfrm>
                  <a:off x="7023696" y="3053946"/>
                  <a:ext cx="1406012" cy="360828"/>
                </a:xfrm>
                <a:prstGeom prst="rect">
                  <a:avLst/>
                </a:prstGeom>
                <a:noFill/>
              </p:spPr>
              <p:txBody>
                <a:bodyPr wrap="square" rtlCol="0">
                  <a:spAutoFit/>
                </a:bodyPr>
                <a:lstStyle/>
                <a:p>
                  <a:pPr algn="ctr"/>
                  <a:r>
                    <a:rPr lang="zh-CN" altLang="en-US" sz="1600" dirty="0">
                      <a:latin typeface="+mn-ea"/>
                      <a:ea typeface="+mn-ea"/>
                    </a:rPr>
                    <a:t>标记信息查询，选择</a:t>
                  </a:r>
                </a:p>
              </p:txBody>
            </p:sp>
          </p:grpSp>
          <p:grpSp>
            <p:nvGrpSpPr>
              <p:cNvPr id="33" name="组合 32">
                <a:extLst>
                  <a:ext uri="{FF2B5EF4-FFF2-40B4-BE49-F238E27FC236}">
                    <a16:creationId xmlns:a16="http://schemas.microsoft.com/office/drawing/2014/main" id="{47A7CAC0-63DE-43F3-95FD-9F0D2FD95887}"/>
                  </a:ext>
                </a:extLst>
              </p:cNvPr>
              <p:cNvGrpSpPr/>
              <p:nvPr/>
            </p:nvGrpSpPr>
            <p:grpSpPr>
              <a:xfrm>
                <a:off x="7010401" y="3471604"/>
                <a:ext cx="1406012" cy="390832"/>
                <a:chOff x="7010401" y="3038168"/>
                <a:chExt cx="1406012" cy="390832"/>
              </a:xfrm>
            </p:grpSpPr>
            <p:sp>
              <p:nvSpPr>
                <p:cNvPr id="34" name="矩形 33">
                  <a:extLst>
                    <a:ext uri="{FF2B5EF4-FFF2-40B4-BE49-F238E27FC236}">
                      <a16:creationId xmlns:a16="http://schemas.microsoft.com/office/drawing/2014/main" id="{B06C284C-F620-4B7F-83DA-BE65E84567DB}"/>
                    </a:ext>
                  </a:extLst>
                </p:cNvPr>
                <p:cNvSpPr/>
                <p:nvPr/>
              </p:nvSpPr>
              <p:spPr>
                <a:xfrm>
                  <a:off x="7010401" y="3038168"/>
                  <a:ext cx="1406012" cy="390832"/>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5" name="文本框 34">
                  <a:extLst>
                    <a:ext uri="{FF2B5EF4-FFF2-40B4-BE49-F238E27FC236}">
                      <a16:creationId xmlns:a16="http://schemas.microsoft.com/office/drawing/2014/main" id="{401154BC-77CE-4DBA-A462-F761B1A99B44}"/>
                    </a:ext>
                  </a:extLst>
                </p:cNvPr>
                <p:cNvSpPr txBox="1"/>
                <p:nvPr/>
              </p:nvSpPr>
              <p:spPr>
                <a:xfrm>
                  <a:off x="7010401" y="3064307"/>
                  <a:ext cx="1406012" cy="360828"/>
                </a:xfrm>
                <a:prstGeom prst="rect">
                  <a:avLst/>
                </a:prstGeom>
                <a:noFill/>
              </p:spPr>
              <p:txBody>
                <a:bodyPr wrap="square" rtlCol="0">
                  <a:spAutoFit/>
                </a:bodyPr>
                <a:lstStyle/>
                <a:p>
                  <a:pPr algn="ctr"/>
                  <a:r>
                    <a:rPr lang="zh-CN" altLang="en-US" sz="1600" dirty="0">
                      <a:latin typeface="+mn-ea"/>
                      <a:ea typeface="+mn-ea"/>
                    </a:rPr>
                    <a:t>标记信息的姿态设置</a:t>
                  </a:r>
                </a:p>
              </p:txBody>
            </p:sp>
          </p:grpSp>
        </p:grpSp>
      </p:grpSp>
      <p:sp>
        <p:nvSpPr>
          <p:cNvPr id="38" name="矩形: 圆角 37">
            <a:extLst>
              <a:ext uri="{FF2B5EF4-FFF2-40B4-BE49-F238E27FC236}">
                <a16:creationId xmlns:a16="http://schemas.microsoft.com/office/drawing/2014/main" id="{8998DB6C-2F4D-4BA2-B328-6B1A4C9815A2}"/>
              </a:ext>
            </a:extLst>
          </p:cNvPr>
          <p:cNvSpPr/>
          <p:nvPr/>
        </p:nvSpPr>
        <p:spPr>
          <a:xfrm>
            <a:off x="2416237" y="1503217"/>
            <a:ext cx="1889500" cy="555827"/>
          </a:xfrm>
          <a:prstGeom prst="roundRect">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39" name="组合 38">
            <a:extLst>
              <a:ext uri="{FF2B5EF4-FFF2-40B4-BE49-F238E27FC236}">
                <a16:creationId xmlns:a16="http://schemas.microsoft.com/office/drawing/2014/main" id="{D9C48B46-B317-44C9-9BA0-8456D28180E6}"/>
              </a:ext>
            </a:extLst>
          </p:cNvPr>
          <p:cNvGrpSpPr/>
          <p:nvPr/>
        </p:nvGrpSpPr>
        <p:grpSpPr>
          <a:xfrm>
            <a:off x="2451245" y="1609006"/>
            <a:ext cx="1833679" cy="338554"/>
            <a:chOff x="9015046" y="5243717"/>
            <a:chExt cx="2040520" cy="338554"/>
          </a:xfrm>
        </p:grpSpPr>
        <p:sp>
          <p:nvSpPr>
            <p:cNvPr id="40" name="矩形 39">
              <a:extLst>
                <a:ext uri="{FF2B5EF4-FFF2-40B4-BE49-F238E27FC236}">
                  <a16:creationId xmlns:a16="http://schemas.microsoft.com/office/drawing/2014/main" id="{D4AA7B61-3FF2-46C5-BD55-6BE400C7778C}"/>
                </a:ext>
              </a:extLst>
            </p:cNvPr>
            <p:cNvSpPr/>
            <p:nvPr/>
          </p:nvSpPr>
          <p:spPr>
            <a:xfrm>
              <a:off x="9084563" y="5258447"/>
              <a:ext cx="1876847" cy="294304"/>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文本框 40">
              <a:extLst>
                <a:ext uri="{FF2B5EF4-FFF2-40B4-BE49-F238E27FC236}">
                  <a16:creationId xmlns:a16="http://schemas.microsoft.com/office/drawing/2014/main" id="{B12132DB-E701-4AF1-BB2F-174534159436}"/>
                </a:ext>
              </a:extLst>
            </p:cNvPr>
            <p:cNvSpPr txBox="1"/>
            <p:nvPr/>
          </p:nvSpPr>
          <p:spPr>
            <a:xfrm>
              <a:off x="9015046" y="5243717"/>
              <a:ext cx="2040520" cy="338554"/>
            </a:xfrm>
            <a:prstGeom prst="rect">
              <a:avLst/>
            </a:prstGeom>
            <a:noFill/>
          </p:spPr>
          <p:txBody>
            <a:bodyPr wrap="square" rtlCol="0">
              <a:spAutoFit/>
            </a:bodyPr>
            <a:lstStyle/>
            <a:p>
              <a:r>
                <a:rPr lang="zh-CN" altLang="en-US" sz="1600" dirty="0">
                  <a:latin typeface="+mn-ea"/>
                  <a:ea typeface="+mn-ea"/>
                </a:rPr>
                <a:t>维修物体识别跟踪</a:t>
              </a:r>
            </a:p>
          </p:txBody>
        </p:sp>
      </p:grpSp>
      <p:grpSp>
        <p:nvGrpSpPr>
          <p:cNvPr id="42" name="组合 41">
            <a:extLst>
              <a:ext uri="{FF2B5EF4-FFF2-40B4-BE49-F238E27FC236}">
                <a16:creationId xmlns:a16="http://schemas.microsoft.com/office/drawing/2014/main" id="{A8D76A7C-BB23-43BD-97D4-FA4ACDEF847F}"/>
              </a:ext>
            </a:extLst>
          </p:cNvPr>
          <p:cNvGrpSpPr/>
          <p:nvPr/>
        </p:nvGrpSpPr>
        <p:grpSpPr>
          <a:xfrm>
            <a:off x="4439961" y="1494555"/>
            <a:ext cx="1786516" cy="565672"/>
            <a:chOff x="5883811" y="1285164"/>
            <a:chExt cx="1786516" cy="565672"/>
          </a:xfrm>
        </p:grpSpPr>
        <p:sp>
          <p:nvSpPr>
            <p:cNvPr id="43" name="矩形: 圆角 42">
              <a:extLst>
                <a:ext uri="{FF2B5EF4-FFF2-40B4-BE49-F238E27FC236}">
                  <a16:creationId xmlns:a16="http://schemas.microsoft.com/office/drawing/2014/main" id="{E44AD404-9520-4623-9EC8-7E0BF907FCFC}"/>
                </a:ext>
              </a:extLst>
            </p:cNvPr>
            <p:cNvSpPr/>
            <p:nvPr/>
          </p:nvSpPr>
          <p:spPr>
            <a:xfrm>
              <a:off x="5914036" y="1285164"/>
              <a:ext cx="1756291" cy="565672"/>
            </a:xfrm>
            <a:prstGeom prst="roundRect">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grpSp>
          <p:nvGrpSpPr>
            <p:cNvPr id="44" name="组合 43">
              <a:extLst>
                <a:ext uri="{FF2B5EF4-FFF2-40B4-BE49-F238E27FC236}">
                  <a16:creationId xmlns:a16="http://schemas.microsoft.com/office/drawing/2014/main" id="{BCEC533B-CB05-41AD-B5E0-053EA73F0529}"/>
                </a:ext>
              </a:extLst>
            </p:cNvPr>
            <p:cNvGrpSpPr/>
            <p:nvPr/>
          </p:nvGrpSpPr>
          <p:grpSpPr>
            <a:xfrm>
              <a:off x="5883811" y="1378439"/>
              <a:ext cx="1715440" cy="395826"/>
              <a:chOff x="8924274" y="5235219"/>
              <a:chExt cx="1402267" cy="324292"/>
            </a:xfrm>
          </p:grpSpPr>
          <p:sp>
            <p:nvSpPr>
              <p:cNvPr id="45" name="矩形 44">
                <a:extLst>
                  <a:ext uri="{FF2B5EF4-FFF2-40B4-BE49-F238E27FC236}">
                    <a16:creationId xmlns:a16="http://schemas.microsoft.com/office/drawing/2014/main" id="{67ECB869-B867-47BE-9221-1EE559C85114}"/>
                  </a:ext>
                </a:extLst>
              </p:cNvPr>
              <p:cNvSpPr/>
              <p:nvPr/>
            </p:nvSpPr>
            <p:spPr>
              <a:xfrm>
                <a:off x="9047387" y="5235219"/>
                <a:ext cx="1238847" cy="324292"/>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文本框 45">
                <a:extLst>
                  <a:ext uri="{FF2B5EF4-FFF2-40B4-BE49-F238E27FC236}">
                    <a16:creationId xmlns:a16="http://schemas.microsoft.com/office/drawing/2014/main" id="{D04EA58B-7EDF-4F56-B0E9-142764AAD0BD}"/>
                  </a:ext>
                </a:extLst>
              </p:cNvPr>
              <p:cNvSpPr txBox="1"/>
              <p:nvPr/>
            </p:nvSpPr>
            <p:spPr>
              <a:xfrm>
                <a:off x="8924274" y="5252568"/>
                <a:ext cx="1402267" cy="277370"/>
              </a:xfrm>
              <a:prstGeom prst="rect">
                <a:avLst/>
              </a:prstGeom>
              <a:noFill/>
            </p:spPr>
            <p:txBody>
              <a:bodyPr wrap="square" rtlCol="0">
                <a:spAutoFit/>
              </a:bodyPr>
              <a:lstStyle/>
              <a:p>
                <a:pPr algn="ctr"/>
                <a:r>
                  <a:rPr lang="zh-CN" altLang="en-US" sz="1600" dirty="0">
                    <a:latin typeface="+mn-ea"/>
                    <a:ea typeface="+mn-ea"/>
                  </a:rPr>
                  <a:t>个人信息管理</a:t>
                </a:r>
              </a:p>
            </p:txBody>
          </p:sp>
        </p:grpSp>
      </p:grpSp>
      <p:grpSp>
        <p:nvGrpSpPr>
          <p:cNvPr id="47" name="组合 46">
            <a:extLst>
              <a:ext uri="{FF2B5EF4-FFF2-40B4-BE49-F238E27FC236}">
                <a16:creationId xmlns:a16="http://schemas.microsoft.com/office/drawing/2014/main" id="{8016BD59-7AAA-418E-98D0-A322134BF086}"/>
              </a:ext>
            </a:extLst>
          </p:cNvPr>
          <p:cNvGrpSpPr/>
          <p:nvPr/>
        </p:nvGrpSpPr>
        <p:grpSpPr>
          <a:xfrm>
            <a:off x="7212833" y="4154811"/>
            <a:ext cx="1694335" cy="342857"/>
            <a:chOff x="9100521" y="5276006"/>
            <a:chExt cx="1694335" cy="342856"/>
          </a:xfrm>
        </p:grpSpPr>
        <p:sp>
          <p:nvSpPr>
            <p:cNvPr id="48" name="矩形 47">
              <a:extLst>
                <a:ext uri="{FF2B5EF4-FFF2-40B4-BE49-F238E27FC236}">
                  <a16:creationId xmlns:a16="http://schemas.microsoft.com/office/drawing/2014/main" id="{1FB58F38-BDC2-47D0-9C94-9752BB0E6424}"/>
                </a:ext>
              </a:extLst>
            </p:cNvPr>
            <p:cNvSpPr/>
            <p:nvPr/>
          </p:nvSpPr>
          <p:spPr>
            <a:xfrm>
              <a:off x="9375124" y="5276006"/>
              <a:ext cx="1369289" cy="338554"/>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文本框 48">
              <a:extLst>
                <a:ext uri="{FF2B5EF4-FFF2-40B4-BE49-F238E27FC236}">
                  <a16:creationId xmlns:a16="http://schemas.microsoft.com/office/drawing/2014/main" id="{03FA8653-9291-4161-BB67-076D07A25DBC}"/>
                </a:ext>
              </a:extLst>
            </p:cNvPr>
            <p:cNvSpPr txBox="1"/>
            <p:nvPr/>
          </p:nvSpPr>
          <p:spPr>
            <a:xfrm>
              <a:off x="9100521" y="5280309"/>
              <a:ext cx="1694335" cy="338553"/>
            </a:xfrm>
            <a:prstGeom prst="rect">
              <a:avLst/>
            </a:prstGeom>
            <a:noFill/>
          </p:spPr>
          <p:txBody>
            <a:bodyPr wrap="square" rtlCol="0">
              <a:spAutoFit/>
            </a:bodyPr>
            <a:lstStyle/>
            <a:p>
              <a:r>
                <a:rPr lang="zh-CN" altLang="en-US" sz="1400" dirty="0">
                  <a:latin typeface="+mn-ea"/>
                  <a:ea typeface="+mn-ea"/>
                </a:rPr>
                <a:t>    </a:t>
              </a:r>
              <a:r>
                <a:rPr lang="zh-CN" altLang="en-US" sz="1600" dirty="0">
                  <a:latin typeface="+mn-ea"/>
                  <a:ea typeface="+mn-ea"/>
                </a:rPr>
                <a:t>个人信息管理</a:t>
              </a:r>
            </a:p>
          </p:txBody>
        </p:sp>
      </p:grpSp>
      <p:sp>
        <p:nvSpPr>
          <p:cNvPr id="50" name="文本框 49">
            <a:extLst>
              <a:ext uri="{FF2B5EF4-FFF2-40B4-BE49-F238E27FC236}">
                <a16:creationId xmlns:a16="http://schemas.microsoft.com/office/drawing/2014/main" id="{43EE6444-21D1-4F02-BE2A-3CFB799FC099}"/>
              </a:ext>
            </a:extLst>
          </p:cNvPr>
          <p:cNvSpPr txBox="1"/>
          <p:nvPr/>
        </p:nvSpPr>
        <p:spPr>
          <a:xfrm>
            <a:off x="198987" y="2385749"/>
            <a:ext cx="2836249" cy="338554"/>
          </a:xfrm>
          <a:prstGeom prst="rect">
            <a:avLst/>
          </a:prstGeom>
          <a:noFill/>
        </p:spPr>
        <p:txBody>
          <a:bodyPr wrap="square" rtlCol="0">
            <a:spAutoFit/>
          </a:bodyPr>
          <a:lstStyle/>
          <a:p>
            <a:r>
              <a:rPr lang="zh-CN" altLang="en-US" sz="1600" b="1" dirty="0">
                <a:latin typeface="+mn-ea"/>
                <a:ea typeface="+mn-ea"/>
              </a:rPr>
              <a:t>维修示教视频管理模块</a:t>
            </a:r>
          </a:p>
        </p:txBody>
      </p:sp>
      <p:sp>
        <p:nvSpPr>
          <p:cNvPr id="51" name="文本框 50">
            <a:extLst>
              <a:ext uri="{FF2B5EF4-FFF2-40B4-BE49-F238E27FC236}">
                <a16:creationId xmlns:a16="http://schemas.microsoft.com/office/drawing/2014/main" id="{79B6F2D1-BFE3-4642-9C1F-2924F78635CC}"/>
              </a:ext>
            </a:extLst>
          </p:cNvPr>
          <p:cNvSpPr txBox="1"/>
          <p:nvPr/>
        </p:nvSpPr>
        <p:spPr>
          <a:xfrm>
            <a:off x="4568458" y="2380211"/>
            <a:ext cx="2836249" cy="338554"/>
          </a:xfrm>
          <a:prstGeom prst="rect">
            <a:avLst/>
          </a:prstGeom>
          <a:noFill/>
        </p:spPr>
        <p:txBody>
          <a:bodyPr wrap="square" rtlCol="0">
            <a:spAutoFit/>
          </a:bodyPr>
          <a:lstStyle/>
          <a:p>
            <a:r>
              <a:rPr lang="zh-CN" altLang="en-US" sz="1600" b="1" dirty="0">
                <a:latin typeface="+mn-ea"/>
                <a:ea typeface="+mn-ea"/>
              </a:rPr>
              <a:t>系统功能子模块</a:t>
            </a:r>
          </a:p>
        </p:txBody>
      </p:sp>
      <p:sp>
        <p:nvSpPr>
          <p:cNvPr id="52" name="文本框 51">
            <a:extLst>
              <a:ext uri="{FF2B5EF4-FFF2-40B4-BE49-F238E27FC236}">
                <a16:creationId xmlns:a16="http://schemas.microsoft.com/office/drawing/2014/main" id="{DFE15FF8-9CA7-4AAD-B4A7-7432F5DC474B}"/>
              </a:ext>
            </a:extLst>
          </p:cNvPr>
          <p:cNvSpPr txBox="1"/>
          <p:nvPr/>
        </p:nvSpPr>
        <p:spPr>
          <a:xfrm>
            <a:off x="6561073" y="2391293"/>
            <a:ext cx="2836249" cy="338554"/>
          </a:xfrm>
          <a:prstGeom prst="rect">
            <a:avLst/>
          </a:prstGeom>
          <a:noFill/>
        </p:spPr>
        <p:txBody>
          <a:bodyPr wrap="square" rtlCol="0">
            <a:spAutoFit/>
          </a:bodyPr>
          <a:lstStyle/>
          <a:p>
            <a:r>
              <a:rPr lang="zh-CN" altLang="en-US" sz="1600" b="1" dirty="0">
                <a:latin typeface="+mn-ea"/>
                <a:ea typeface="+mn-ea"/>
              </a:rPr>
              <a:t>维修视频信息标记模块</a:t>
            </a:r>
          </a:p>
        </p:txBody>
      </p:sp>
      <p:sp>
        <p:nvSpPr>
          <p:cNvPr id="54" name="矩形 53">
            <a:extLst>
              <a:ext uri="{FF2B5EF4-FFF2-40B4-BE49-F238E27FC236}">
                <a16:creationId xmlns:a16="http://schemas.microsoft.com/office/drawing/2014/main" id="{2EB99BAE-FA21-4312-89FD-90A3D45449CF}"/>
              </a:ext>
            </a:extLst>
          </p:cNvPr>
          <p:cNvSpPr/>
          <p:nvPr/>
        </p:nvSpPr>
        <p:spPr>
          <a:xfrm>
            <a:off x="172521" y="3386993"/>
            <a:ext cx="2522942" cy="2704226"/>
          </a:xfrm>
          <a:prstGeom prst="rect">
            <a:avLst/>
          </a:prstGeom>
          <a:solidFill>
            <a:schemeClr val="bg2"/>
          </a:solidFill>
          <a:ln w="28575" cap="rnd">
            <a:solidFill>
              <a:schemeClr val="accent1">
                <a:shade val="50000"/>
              </a:schemeClr>
            </a:solidFill>
            <a:prstDash val="sys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矩形: 圆角 54">
            <a:extLst>
              <a:ext uri="{FF2B5EF4-FFF2-40B4-BE49-F238E27FC236}">
                <a16:creationId xmlns:a16="http://schemas.microsoft.com/office/drawing/2014/main" id="{7781D8D6-E62F-46F1-AB8F-86881D73CED9}"/>
              </a:ext>
            </a:extLst>
          </p:cNvPr>
          <p:cNvSpPr/>
          <p:nvPr/>
        </p:nvSpPr>
        <p:spPr>
          <a:xfrm>
            <a:off x="497600" y="3836686"/>
            <a:ext cx="1865376" cy="1805134"/>
          </a:xfrm>
          <a:prstGeom prst="roundRect">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6" name="组合 55">
            <a:extLst>
              <a:ext uri="{FF2B5EF4-FFF2-40B4-BE49-F238E27FC236}">
                <a16:creationId xmlns:a16="http://schemas.microsoft.com/office/drawing/2014/main" id="{2546B2DD-B366-4145-AFBA-24CED4CB8C0E}"/>
              </a:ext>
            </a:extLst>
          </p:cNvPr>
          <p:cNvGrpSpPr/>
          <p:nvPr/>
        </p:nvGrpSpPr>
        <p:grpSpPr>
          <a:xfrm>
            <a:off x="784230" y="3980285"/>
            <a:ext cx="1496424" cy="484628"/>
            <a:chOff x="6947595" y="3079981"/>
            <a:chExt cx="1585424" cy="390832"/>
          </a:xfrm>
        </p:grpSpPr>
        <p:sp>
          <p:nvSpPr>
            <p:cNvPr id="64" name="矩形 63">
              <a:extLst>
                <a:ext uri="{FF2B5EF4-FFF2-40B4-BE49-F238E27FC236}">
                  <a16:creationId xmlns:a16="http://schemas.microsoft.com/office/drawing/2014/main" id="{D6C750DF-C0F3-42A2-890F-3D2ABD68B49E}"/>
                </a:ext>
              </a:extLst>
            </p:cNvPr>
            <p:cNvSpPr/>
            <p:nvPr/>
          </p:nvSpPr>
          <p:spPr>
            <a:xfrm>
              <a:off x="6947595" y="3079981"/>
              <a:ext cx="1406011" cy="390832"/>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文本框 64">
              <a:extLst>
                <a:ext uri="{FF2B5EF4-FFF2-40B4-BE49-F238E27FC236}">
                  <a16:creationId xmlns:a16="http://schemas.microsoft.com/office/drawing/2014/main" id="{F6ADBD23-4F1E-42F8-AD4F-EB10CF574EBA}"/>
                </a:ext>
              </a:extLst>
            </p:cNvPr>
            <p:cNvSpPr txBox="1"/>
            <p:nvPr/>
          </p:nvSpPr>
          <p:spPr>
            <a:xfrm>
              <a:off x="7127007" y="3140941"/>
              <a:ext cx="1406012" cy="273029"/>
            </a:xfrm>
            <a:prstGeom prst="rect">
              <a:avLst/>
            </a:prstGeom>
            <a:noFill/>
          </p:spPr>
          <p:txBody>
            <a:bodyPr wrap="square" rtlCol="0">
              <a:spAutoFit/>
            </a:bodyPr>
            <a:lstStyle/>
            <a:p>
              <a:r>
                <a:rPr lang="zh-CN" altLang="en-US" sz="1600" dirty="0">
                  <a:latin typeface="+mn-ea"/>
                  <a:ea typeface="+mn-ea"/>
                </a:rPr>
                <a:t>用户管理</a:t>
              </a:r>
            </a:p>
          </p:txBody>
        </p:sp>
      </p:grpSp>
      <p:grpSp>
        <p:nvGrpSpPr>
          <p:cNvPr id="57" name="组合 56">
            <a:extLst>
              <a:ext uri="{FF2B5EF4-FFF2-40B4-BE49-F238E27FC236}">
                <a16:creationId xmlns:a16="http://schemas.microsoft.com/office/drawing/2014/main" id="{2217C5D3-3738-4F37-8C3A-00F9A628FC44}"/>
              </a:ext>
            </a:extLst>
          </p:cNvPr>
          <p:cNvGrpSpPr/>
          <p:nvPr/>
        </p:nvGrpSpPr>
        <p:grpSpPr>
          <a:xfrm>
            <a:off x="737591" y="4500543"/>
            <a:ext cx="1404699" cy="484628"/>
            <a:chOff x="6899234" y="3066110"/>
            <a:chExt cx="1474303" cy="390832"/>
          </a:xfrm>
        </p:grpSpPr>
        <p:sp>
          <p:nvSpPr>
            <p:cNvPr id="62" name="矩形 61">
              <a:extLst>
                <a:ext uri="{FF2B5EF4-FFF2-40B4-BE49-F238E27FC236}">
                  <a16:creationId xmlns:a16="http://schemas.microsoft.com/office/drawing/2014/main" id="{DE88C634-BD83-4B87-B652-EF6F551B2618}"/>
                </a:ext>
              </a:extLst>
            </p:cNvPr>
            <p:cNvSpPr/>
            <p:nvPr/>
          </p:nvSpPr>
          <p:spPr>
            <a:xfrm>
              <a:off x="6938402" y="3066110"/>
              <a:ext cx="1406012" cy="390832"/>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3" name="文本框 62">
              <a:extLst>
                <a:ext uri="{FF2B5EF4-FFF2-40B4-BE49-F238E27FC236}">
                  <a16:creationId xmlns:a16="http://schemas.microsoft.com/office/drawing/2014/main" id="{EF623D7A-AC20-49C6-9F8D-B664C5A261D9}"/>
                </a:ext>
              </a:extLst>
            </p:cNvPr>
            <p:cNvSpPr txBox="1"/>
            <p:nvPr/>
          </p:nvSpPr>
          <p:spPr>
            <a:xfrm>
              <a:off x="6899234" y="3113177"/>
              <a:ext cx="1474303" cy="273030"/>
            </a:xfrm>
            <a:prstGeom prst="rect">
              <a:avLst/>
            </a:prstGeom>
            <a:noFill/>
          </p:spPr>
          <p:txBody>
            <a:bodyPr wrap="square" rtlCol="0">
              <a:spAutoFit/>
            </a:bodyPr>
            <a:lstStyle/>
            <a:p>
              <a:r>
                <a:rPr lang="zh-CN" altLang="en-US" sz="1600" dirty="0">
                  <a:latin typeface="+mn-ea"/>
                  <a:ea typeface="+mn-ea"/>
                </a:rPr>
                <a:t>用户权限管理</a:t>
              </a:r>
            </a:p>
          </p:txBody>
        </p:sp>
      </p:grpSp>
      <p:grpSp>
        <p:nvGrpSpPr>
          <p:cNvPr id="58" name="组合 57">
            <a:extLst>
              <a:ext uri="{FF2B5EF4-FFF2-40B4-BE49-F238E27FC236}">
                <a16:creationId xmlns:a16="http://schemas.microsoft.com/office/drawing/2014/main" id="{2D10031B-9AD2-4887-B65D-CA704DF3175F}"/>
              </a:ext>
            </a:extLst>
          </p:cNvPr>
          <p:cNvGrpSpPr/>
          <p:nvPr/>
        </p:nvGrpSpPr>
        <p:grpSpPr>
          <a:xfrm>
            <a:off x="737591" y="5018047"/>
            <a:ext cx="1505744" cy="484628"/>
            <a:chOff x="6899235" y="3066110"/>
            <a:chExt cx="1580355" cy="390832"/>
          </a:xfrm>
        </p:grpSpPr>
        <p:sp>
          <p:nvSpPr>
            <p:cNvPr id="60" name="矩形 59">
              <a:extLst>
                <a:ext uri="{FF2B5EF4-FFF2-40B4-BE49-F238E27FC236}">
                  <a16:creationId xmlns:a16="http://schemas.microsoft.com/office/drawing/2014/main" id="{034A3CA3-C3F5-48DA-87DF-2B811DFADD64}"/>
                </a:ext>
              </a:extLst>
            </p:cNvPr>
            <p:cNvSpPr/>
            <p:nvPr/>
          </p:nvSpPr>
          <p:spPr>
            <a:xfrm>
              <a:off x="6938403" y="3066110"/>
              <a:ext cx="1406012" cy="390832"/>
            </a:xfrm>
            <a:prstGeom prst="rect">
              <a:avLst/>
            </a:prstGeom>
            <a:solidFill>
              <a:schemeClr val="bg2">
                <a:lumMod val="90000"/>
              </a:schemeClr>
            </a:solid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文本框 60">
              <a:extLst>
                <a:ext uri="{FF2B5EF4-FFF2-40B4-BE49-F238E27FC236}">
                  <a16:creationId xmlns:a16="http://schemas.microsoft.com/office/drawing/2014/main" id="{3B9CF8C0-8D71-432F-9165-D48727282974}"/>
                </a:ext>
              </a:extLst>
            </p:cNvPr>
            <p:cNvSpPr txBox="1"/>
            <p:nvPr/>
          </p:nvSpPr>
          <p:spPr>
            <a:xfrm>
              <a:off x="6899235" y="3115836"/>
              <a:ext cx="1580355" cy="273029"/>
            </a:xfrm>
            <a:prstGeom prst="rect">
              <a:avLst/>
            </a:prstGeom>
            <a:noFill/>
          </p:spPr>
          <p:txBody>
            <a:bodyPr wrap="square" rtlCol="0">
              <a:spAutoFit/>
            </a:bodyPr>
            <a:lstStyle/>
            <a:p>
              <a:r>
                <a:rPr lang="zh-CN" altLang="en-US" sz="1600" dirty="0">
                  <a:latin typeface="+mn-ea"/>
                  <a:ea typeface="+mn-ea"/>
                </a:rPr>
                <a:t>个人信息管理</a:t>
              </a:r>
            </a:p>
          </p:txBody>
        </p:sp>
      </p:grpSp>
      <p:sp>
        <p:nvSpPr>
          <p:cNvPr id="59" name="文本框 58">
            <a:extLst>
              <a:ext uri="{FF2B5EF4-FFF2-40B4-BE49-F238E27FC236}">
                <a16:creationId xmlns:a16="http://schemas.microsoft.com/office/drawing/2014/main" id="{42C2E1B4-F610-47CC-BD1F-E28C9C03673E}"/>
              </a:ext>
            </a:extLst>
          </p:cNvPr>
          <p:cNvSpPr txBox="1"/>
          <p:nvPr/>
        </p:nvSpPr>
        <p:spPr>
          <a:xfrm>
            <a:off x="820120" y="5659999"/>
            <a:ext cx="5206572" cy="338554"/>
          </a:xfrm>
          <a:prstGeom prst="rect">
            <a:avLst/>
          </a:prstGeom>
          <a:noFill/>
        </p:spPr>
        <p:txBody>
          <a:bodyPr wrap="square" rtlCol="0">
            <a:spAutoFit/>
          </a:bodyPr>
          <a:lstStyle/>
          <a:p>
            <a:r>
              <a:rPr lang="zh-CN" altLang="en-US" sz="1600" b="1" dirty="0">
                <a:latin typeface="+mn-ea"/>
                <a:ea typeface="+mn-ea"/>
              </a:rPr>
              <a:t>系统功能模块</a:t>
            </a:r>
          </a:p>
        </p:txBody>
      </p:sp>
      <p:sp>
        <p:nvSpPr>
          <p:cNvPr id="66" name="文本框 65">
            <a:extLst>
              <a:ext uri="{FF2B5EF4-FFF2-40B4-BE49-F238E27FC236}">
                <a16:creationId xmlns:a16="http://schemas.microsoft.com/office/drawing/2014/main" id="{260B81CA-254B-4175-9B72-309CA52553D8}"/>
              </a:ext>
            </a:extLst>
          </p:cNvPr>
          <p:cNvSpPr txBox="1"/>
          <p:nvPr/>
        </p:nvSpPr>
        <p:spPr>
          <a:xfrm>
            <a:off x="7381421" y="4602587"/>
            <a:ext cx="2381252" cy="338554"/>
          </a:xfrm>
          <a:prstGeom prst="rect">
            <a:avLst/>
          </a:prstGeom>
          <a:noFill/>
        </p:spPr>
        <p:txBody>
          <a:bodyPr wrap="square" rtlCol="0">
            <a:spAutoFit/>
          </a:bodyPr>
          <a:lstStyle/>
          <a:p>
            <a:r>
              <a:rPr lang="zh-CN" altLang="en-US" sz="1600" b="1" dirty="0">
                <a:latin typeface="+mn-ea"/>
                <a:ea typeface="+mn-ea"/>
              </a:rPr>
              <a:t>系统功能子模块</a:t>
            </a:r>
          </a:p>
        </p:txBody>
      </p:sp>
      <p:sp>
        <p:nvSpPr>
          <p:cNvPr id="67" name="文本框 66">
            <a:extLst>
              <a:ext uri="{FF2B5EF4-FFF2-40B4-BE49-F238E27FC236}">
                <a16:creationId xmlns:a16="http://schemas.microsoft.com/office/drawing/2014/main" id="{1341C697-C0EA-479F-B7C1-B68E64638B68}"/>
              </a:ext>
            </a:extLst>
          </p:cNvPr>
          <p:cNvSpPr txBox="1"/>
          <p:nvPr/>
        </p:nvSpPr>
        <p:spPr>
          <a:xfrm>
            <a:off x="5613132" y="5367416"/>
            <a:ext cx="1836955" cy="584775"/>
          </a:xfrm>
          <a:prstGeom prst="rect">
            <a:avLst/>
          </a:prstGeom>
          <a:noFill/>
        </p:spPr>
        <p:txBody>
          <a:bodyPr wrap="square" rtlCol="0">
            <a:spAutoFit/>
          </a:bodyPr>
          <a:lstStyle/>
          <a:p>
            <a:pPr algn="ctr"/>
            <a:r>
              <a:rPr lang="zh-CN" altLang="en-US" sz="1600" b="1" dirty="0">
                <a:latin typeface="+mn-ea"/>
                <a:ea typeface="+mn-ea"/>
              </a:rPr>
              <a:t>维修视频标记信息模块</a:t>
            </a:r>
          </a:p>
        </p:txBody>
      </p:sp>
      <p:grpSp>
        <p:nvGrpSpPr>
          <p:cNvPr id="68" name="组合 67">
            <a:extLst>
              <a:ext uri="{FF2B5EF4-FFF2-40B4-BE49-F238E27FC236}">
                <a16:creationId xmlns:a16="http://schemas.microsoft.com/office/drawing/2014/main" id="{48144406-597D-4769-B40E-2654D6F945DC}"/>
              </a:ext>
            </a:extLst>
          </p:cNvPr>
          <p:cNvGrpSpPr/>
          <p:nvPr/>
        </p:nvGrpSpPr>
        <p:grpSpPr>
          <a:xfrm>
            <a:off x="3707529" y="3625273"/>
            <a:ext cx="1056529" cy="465559"/>
            <a:chOff x="8780206" y="2963442"/>
            <a:chExt cx="1056529" cy="465558"/>
          </a:xfrm>
        </p:grpSpPr>
        <p:sp>
          <p:nvSpPr>
            <p:cNvPr id="69" name="椭圆 68">
              <a:extLst>
                <a:ext uri="{FF2B5EF4-FFF2-40B4-BE49-F238E27FC236}">
                  <a16:creationId xmlns:a16="http://schemas.microsoft.com/office/drawing/2014/main" id="{5CB6BE83-0034-49A5-87E7-BDC191102FD6}"/>
                </a:ext>
              </a:extLst>
            </p:cNvPr>
            <p:cNvSpPr/>
            <p:nvPr/>
          </p:nvSpPr>
          <p:spPr>
            <a:xfrm>
              <a:off x="8780206" y="2963442"/>
              <a:ext cx="1007710" cy="465558"/>
            </a:xfrm>
            <a:prstGeom prst="ellipse">
              <a:avLst/>
            </a:prstGeom>
            <a:solidFill>
              <a:schemeClr val="bg1">
                <a:lumMod val="9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0" name="文本框 69">
              <a:extLst>
                <a:ext uri="{FF2B5EF4-FFF2-40B4-BE49-F238E27FC236}">
                  <a16:creationId xmlns:a16="http://schemas.microsoft.com/office/drawing/2014/main" id="{CC24F5FF-7E89-49B4-8A37-3AF59F1082B3}"/>
                </a:ext>
              </a:extLst>
            </p:cNvPr>
            <p:cNvSpPr txBox="1"/>
            <p:nvPr/>
          </p:nvSpPr>
          <p:spPr>
            <a:xfrm>
              <a:off x="8855953" y="3008949"/>
              <a:ext cx="980782" cy="369332"/>
            </a:xfrm>
            <a:prstGeom prst="rect">
              <a:avLst/>
            </a:prstGeom>
            <a:noFill/>
          </p:spPr>
          <p:txBody>
            <a:bodyPr wrap="square" rtlCol="0">
              <a:spAutoFit/>
            </a:bodyPr>
            <a:lstStyle/>
            <a:p>
              <a:r>
                <a:rPr lang="zh-CN" altLang="en-US" b="1" dirty="0">
                  <a:latin typeface="+mn-ea"/>
                  <a:ea typeface="+mn-ea"/>
                </a:rPr>
                <a:t>维修员</a:t>
              </a:r>
            </a:p>
          </p:txBody>
        </p:sp>
      </p:grpSp>
      <p:grpSp>
        <p:nvGrpSpPr>
          <p:cNvPr id="71" name="组合 70">
            <a:extLst>
              <a:ext uri="{FF2B5EF4-FFF2-40B4-BE49-F238E27FC236}">
                <a16:creationId xmlns:a16="http://schemas.microsoft.com/office/drawing/2014/main" id="{89656C43-A738-4E03-B696-4160E20CCDA5}"/>
              </a:ext>
            </a:extLst>
          </p:cNvPr>
          <p:cNvGrpSpPr/>
          <p:nvPr/>
        </p:nvGrpSpPr>
        <p:grpSpPr>
          <a:xfrm>
            <a:off x="4455879" y="4849485"/>
            <a:ext cx="1056529" cy="465559"/>
            <a:chOff x="8780206" y="2963442"/>
            <a:chExt cx="1056529" cy="465558"/>
          </a:xfrm>
        </p:grpSpPr>
        <p:sp>
          <p:nvSpPr>
            <p:cNvPr id="72" name="椭圆 71">
              <a:extLst>
                <a:ext uri="{FF2B5EF4-FFF2-40B4-BE49-F238E27FC236}">
                  <a16:creationId xmlns:a16="http://schemas.microsoft.com/office/drawing/2014/main" id="{CBB19399-C3C3-40F6-AFB1-5C6A812544F2}"/>
                </a:ext>
              </a:extLst>
            </p:cNvPr>
            <p:cNvSpPr/>
            <p:nvPr/>
          </p:nvSpPr>
          <p:spPr>
            <a:xfrm>
              <a:off x="8780206" y="2963442"/>
              <a:ext cx="1007710" cy="465558"/>
            </a:xfrm>
            <a:prstGeom prst="ellipse">
              <a:avLst/>
            </a:prstGeom>
            <a:solidFill>
              <a:schemeClr val="bg1">
                <a:lumMod val="9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3" name="文本框 72">
              <a:extLst>
                <a:ext uri="{FF2B5EF4-FFF2-40B4-BE49-F238E27FC236}">
                  <a16:creationId xmlns:a16="http://schemas.microsoft.com/office/drawing/2014/main" id="{479D84B5-A2D3-4A73-A582-8EA15437CA4B}"/>
                </a:ext>
              </a:extLst>
            </p:cNvPr>
            <p:cNvSpPr txBox="1"/>
            <p:nvPr/>
          </p:nvSpPr>
          <p:spPr>
            <a:xfrm>
              <a:off x="8855953" y="3008949"/>
              <a:ext cx="980782" cy="369332"/>
            </a:xfrm>
            <a:prstGeom prst="rect">
              <a:avLst/>
            </a:prstGeom>
            <a:noFill/>
          </p:spPr>
          <p:txBody>
            <a:bodyPr wrap="square" rtlCol="0">
              <a:spAutoFit/>
            </a:bodyPr>
            <a:lstStyle/>
            <a:p>
              <a:r>
                <a:rPr lang="zh-CN" altLang="en-US" b="1" dirty="0">
                  <a:latin typeface="+mn-ea"/>
                  <a:ea typeface="+mn-ea"/>
                </a:rPr>
                <a:t>设计员</a:t>
              </a:r>
            </a:p>
          </p:txBody>
        </p:sp>
      </p:grpSp>
      <p:grpSp>
        <p:nvGrpSpPr>
          <p:cNvPr id="74" name="组合 73">
            <a:extLst>
              <a:ext uri="{FF2B5EF4-FFF2-40B4-BE49-F238E27FC236}">
                <a16:creationId xmlns:a16="http://schemas.microsoft.com/office/drawing/2014/main" id="{58E38E28-A166-4A69-BCCA-F19ACF244FE3}"/>
              </a:ext>
            </a:extLst>
          </p:cNvPr>
          <p:cNvGrpSpPr/>
          <p:nvPr/>
        </p:nvGrpSpPr>
        <p:grpSpPr>
          <a:xfrm>
            <a:off x="2739122" y="4112813"/>
            <a:ext cx="1079479" cy="465559"/>
            <a:chOff x="8819623" y="1449280"/>
            <a:chExt cx="1079478" cy="465558"/>
          </a:xfrm>
        </p:grpSpPr>
        <p:sp>
          <p:nvSpPr>
            <p:cNvPr id="75" name="椭圆 74">
              <a:extLst>
                <a:ext uri="{FF2B5EF4-FFF2-40B4-BE49-F238E27FC236}">
                  <a16:creationId xmlns:a16="http://schemas.microsoft.com/office/drawing/2014/main" id="{E583B9A0-7BA8-45FB-B849-C1D23425650A}"/>
                </a:ext>
              </a:extLst>
            </p:cNvPr>
            <p:cNvSpPr/>
            <p:nvPr/>
          </p:nvSpPr>
          <p:spPr>
            <a:xfrm>
              <a:off x="8819623" y="1449280"/>
              <a:ext cx="1007710" cy="465558"/>
            </a:xfrm>
            <a:prstGeom prst="ellipse">
              <a:avLst/>
            </a:prstGeom>
            <a:solidFill>
              <a:schemeClr val="bg1">
                <a:lumMod val="9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文本框 75">
              <a:extLst>
                <a:ext uri="{FF2B5EF4-FFF2-40B4-BE49-F238E27FC236}">
                  <a16:creationId xmlns:a16="http://schemas.microsoft.com/office/drawing/2014/main" id="{28B333CD-0FE2-4472-9B29-64D3BFBBD052}"/>
                </a:ext>
              </a:extLst>
            </p:cNvPr>
            <p:cNvSpPr txBox="1"/>
            <p:nvPr/>
          </p:nvSpPr>
          <p:spPr>
            <a:xfrm>
              <a:off x="8918319" y="1487411"/>
              <a:ext cx="980782" cy="369332"/>
            </a:xfrm>
            <a:prstGeom prst="rect">
              <a:avLst/>
            </a:prstGeom>
            <a:noFill/>
          </p:spPr>
          <p:txBody>
            <a:bodyPr wrap="square" rtlCol="0">
              <a:spAutoFit/>
            </a:bodyPr>
            <a:lstStyle/>
            <a:p>
              <a:r>
                <a:rPr lang="zh-CN" altLang="en-US" b="1" dirty="0">
                  <a:latin typeface="+mn-ea"/>
                  <a:ea typeface="+mn-ea"/>
                </a:rPr>
                <a:t>管理员</a:t>
              </a:r>
            </a:p>
          </p:txBody>
        </p:sp>
      </p:grpSp>
      <p:sp>
        <p:nvSpPr>
          <p:cNvPr id="77" name="箭头: 圆角右 76">
            <a:extLst>
              <a:ext uri="{FF2B5EF4-FFF2-40B4-BE49-F238E27FC236}">
                <a16:creationId xmlns:a16="http://schemas.microsoft.com/office/drawing/2014/main" id="{C04D0996-A0F7-468C-BAEA-6B0BF8A326A6}"/>
              </a:ext>
            </a:extLst>
          </p:cNvPr>
          <p:cNvSpPr/>
          <p:nvPr/>
        </p:nvSpPr>
        <p:spPr>
          <a:xfrm>
            <a:off x="5064922" y="4168743"/>
            <a:ext cx="384520" cy="686517"/>
          </a:xfrm>
          <a:prstGeom prst="ben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8" name="箭头: 圆角右 77">
            <a:extLst>
              <a:ext uri="{FF2B5EF4-FFF2-40B4-BE49-F238E27FC236}">
                <a16:creationId xmlns:a16="http://schemas.microsoft.com/office/drawing/2014/main" id="{4E9CBBDC-2DA0-4863-BC52-4C1201B6FF20}"/>
              </a:ext>
            </a:extLst>
          </p:cNvPr>
          <p:cNvSpPr/>
          <p:nvPr/>
        </p:nvSpPr>
        <p:spPr>
          <a:xfrm rot="10800000">
            <a:off x="2726575" y="4564445"/>
            <a:ext cx="411215" cy="691364"/>
          </a:xfrm>
          <a:prstGeom prst="bentArrow">
            <a:avLst>
              <a:gd name="adj1" fmla="val 20218"/>
              <a:gd name="adj2" fmla="val 23335"/>
              <a:gd name="adj3" fmla="val 49252"/>
              <a:gd name="adj4" fmla="val 50748"/>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箭头: 上 78">
            <a:extLst>
              <a:ext uri="{FF2B5EF4-FFF2-40B4-BE49-F238E27FC236}">
                <a16:creationId xmlns:a16="http://schemas.microsoft.com/office/drawing/2014/main" id="{14A15509-5B84-41C3-9EFC-3834D5F7087B}"/>
              </a:ext>
            </a:extLst>
          </p:cNvPr>
          <p:cNvSpPr/>
          <p:nvPr/>
        </p:nvSpPr>
        <p:spPr>
          <a:xfrm>
            <a:off x="4127778" y="3087184"/>
            <a:ext cx="172504" cy="524943"/>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0" name="文本框 79">
            <a:extLst>
              <a:ext uri="{FF2B5EF4-FFF2-40B4-BE49-F238E27FC236}">
                <a16:creationId xmlns:a16="http://schemas.microsoft.com/office/drawing/2014/main" id="{65175772-551D-4B0B-9A95-8F386C4838A5}"/>
              </a:ext>
            </a:extLst>
          </p:cNvPr>
          <p:cNvSpPr txBox="1"/>
          <p:nvPr/>
        </p:nvSpPr>
        <p:spPr>
          <a:xfrm>
            <a:off x="3120204" y="6310323"/>
            <a:ext cx="2699963" cy="461665"/>
          </a:xfrm>
          <a:prstGeom prst="rect">
            <a:avLst/>
          </a:prstGeom>
          <a:noFill/>
        </p:spPr>
        <p:txBody>
          <a:bodyPr wrap="square" rtlCol="0">
            <a:spAutoFit/>
          </a:bodyPr>
          <a:lstStyle/>
          <a:p>
            <a:r>
              <a:rPr lang="zh-CN"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系统的</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权限设计</a:t>
            </a:r>
            <a:endParaRPr lang="zh-CN" altLang="en-US" sz="2400" b="1" dirty="0">
              <a:latin typeface="微软雅黑" panose="020B0503020204020204" pitchFamily="34" charset="-122"/>
              <a:ea typeface="微软雅黑" panose="020B0503020204020204" pitchFamily="34" charset="-122"/>
            </a:endParaRPr>
          </a:p>
        </p:txBody>
      </p:sp>
      <p:sp>
        <p:nvSpPr>
          <p:cNvPr id="81" name="流程图: 磁盘 80">
            <a:extLst>
              <a:ext uri="{FF2B5EF4-FFF2-40B4-BE49-F238E27FC236}">
                <a16:creationId xmlns:a16="http://schemas.microsoft.com/office/drawing/2014/main" id="{AB0892B3-0B5C-4E80-8F0B-C4302F32B75F}"/>
              </a:ext>
            </a:extLst>
          </p:cNvPr>
          <p:cNvSpPr/>
          <p:nvPr/>
        </p:nvSpPr>
        <p:spPr>
          <a:xfrm>
            <a:off x="3379340" y="5463371"/>
            <a:ext cx="1199115" cy="630125"/>
          </a:xfrm>
          <a:prstGeom prst="flowChartMagneticDisk">
            <a:avLst/>
          </a:prstGeom>
          <a:solidFill>
            <a:schemeClr val="bg2"/>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文本框 81">
            <a:extLst>
              <a:ext uri="{FF2B5EF4-FFF2-40B4-BE49-F238E27FC236}">
                <a16:creationId xmlns:a16="http://schemas.microsoft.com/office/drawing/2014/main" id="{47F7D6DB-289E-4050-A68F-4D7973EFD76B}"/>
              </a:ext>
            </a:extLst>
          </p:cNvPr>
          <p:cNvSpPr txBox="1"/>
          <p:nvPr/>
        </p:nvSpPr>
        <p:spPr>
          <a:xfrm>
            <a:off x="3550790" y="5689240"/>
            <a:ext cx="1007711" cy="369332"/>
          </a:xfrm>
          <a:prstGeom prst="rect">
            <a:avLst/>
          </a:prstGeom>
          <a:noFill/>
        </p:spPr>
        <p:txBody>
          <a:bodyPr wrap="square" rtlCol="0">
            <a:spAutoFit/>
          </a:bodyPr>
          <a:lstStyle/>
          <a:p>
            <a:r>
              <a:rPr lang="zh-CN" altLang="en-US" b="1" dirty="0">
                <a:latin typeface="+mn-ea"/>
                <a:ea typeface="+mn-ea"/>
              </a:rPr>
              <a:t>数据库</a:t>
            </a:r>
          </a:p>
        </p:txBody>
      </p:sp>
      <p:sp>
        <p:nvSpPr>
          <p:cNvPr id="83" name="文本框 82">
            <a:extLst>
              <a:ext uri="{FF2B5EF4-FFF2-40B4-BE49-F238E27FC236}">
                <a16:creationId xmlns:a16="http://schemas.microsoft.com/office/drawing/2014/main" id="{CBB3123E-DF83-4E04-92C1-7776DDFBC841}"/>
              </a:ext>
            </a:extLst>
          </p:cNvPr>
          <p:cNvSpPr txBox="1"/>
          <p:nvPr/>
        </p:nvSpPr>
        <p:spPr>
          <a:xfrm>
            <a:off x="2502073" y="2379028"/>
            <a:ext cx="2836249" cy="338554"/>
          </a:xfrm>
          <a:prstGeom prst="rect">
            <a:avLst/>
          </a:prstGeom>
          <a:noFill/>
        </p:spPr>
        <p:txBody>
          <a:bodyPr wrap="square" rtlCol="0">
            <a:spAutoFit/>
          </a:bodyPr>
          <a:lstStyle/>
          <a:p>
            <a:r>
              <a:rPr lang="zh-CN" altLang="en-US" sz="1600" b="1" dirty="0">
                <a:latin typeface="+mn-ea"/>
                <a:ea typeface="+mn-ea"/>
              </a:rPr>
              <a:t>三维跟踪注册模块</a:t>
            </a:r>
          </a:p>
        </p:txBody>
      </p:sp>
      <p:sp>
        <p:nvSpPr>
          <p:cNvPr id="84" name="右箭头 28">
            <a:extLst>
              <a:ext uri="{FF2B5EF4-FFF2-40B4-BE49-F238E27FC236}">
                <a16:creationId xmlns:a16="http://schemas.microsoft.com/office/drawing/2014/main" id="{4178A235-46A2-484F-82FF-90FC734D37FB}"/>
              </a:ext>
            </a:extLst>
          </p:cNvPr>
          <p:cNvSpPr/>
          <p:nvPr/>
        </p:nvSpPr>
        <p:spPr>
          <a:xfrm>
            <a:off x="457200" y="142205"/>
            <a:ext cx="344488" cy="396875"/>
          </a:xfrm>
          <a:prstGeom prst="rightArrow">
            <a:avLst>
              <a:gd name="adj1" fmla="val 50000"/>
              <a:gd name="adj2" fmla="val 100000"/>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200">
              <a:solidFill>
                <a:srgbClr val="FF0000"/>
              </a:solidFill>
            </a:endParaRPr>
          </a:p>
        </p:txBody>
      </p:sp>
      <p:sp>
        <p:nvSpPr>
          <p:cNvPr id="85" name="文本框 84">
            <a:extLst>
              <a:ext uri="{FF2B5EF4-FFF2-40B4-BE49-F238E27FC236}">
                <a16:creationId xmlns:a16="http://schemas.microsoft.com/office/drawing/2014/main" id="{6725EE23-C0BE-48CB-9965-A3B61EE80038}"/>
              </a:ext>
            </a:extLst>
          </p:cNvPr>
          <p:cNvSpPr txBox="1">
            <a:spLocks noChangeArrowheads="1"/>
          </p:cNvSpPr>
          <p:nvPr/>
        </p:nvSpPr>
        <p:spPr bwMode="auto">
          <a:xfrm>
            <a:off x="801688" y="59081"/>
            <a:ext cx="485097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tx1">
                    <a:lumMod val="50000"/>
                    <a:lumOff val="50000"/>
                  </a:schemeClr>
                </a:solidFill>
                <a:latin typeface="思源黑体 CN Light" panose="020B0300000000000000" pitchFamily="34" charset="-122"/>
                <a:ea typeface="思源黑体 CN Light" panose="020B0300000000000000" pitchFamily="34" charset="-122"/>
              </a:rPr>
              <a:t>系统总体设计</a:t>
            </a:r>
          </a:p>
        </p:txBody>
      </p:sp>
    </p:spTree>
    <p:extLst>
      <p:ext uri="{BB962C8B-B14F-4D97-AF65-F5344CB8AC3E}">
        <p14:creationId xmlns:p14="http://schemas.microsoft.com/office/powerpoint/2010/main" val="3371448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additive="base">
                                        <p:cTn id="7" dur="500" fill="hold"/>
                                        <p:tgtEl>
                                          <p:spTgt spid="84"/>
                                        </p:tgtEl>
                                        <p:attrNameLst>
                                          <p:attrName>ppt_x</p:attrName>
                                        </p:attrNameLst>
                                      </p:cBhvr>
                                      <p:tavLst>
                                        <p:tav tm="0">
                                          <p:val>
                                            <p:strVal val="0-#ppt_w/2"/>
                                          </p:val>
                                        </p:tav>
                                        <p:tav tm="100000">
                                          <p:val>
                                            <p:strVal val="#ppt_x"/>
                                          </p:val>
                                        </p:tav>
                                      </p:tavLst>
                                    </p:anim>
                                    <p:anim calcmode="lin" valueType="num">
                                      <p:cBhvr additive="base">
                                        <p:cTn id="8" dur="500" fill="hold"/>
                                        <p:tgtEl>
                                          <p:spTgt spid="8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1" nodeType="afterEffect">
                                  <p:stCondLst>
                                    <p:cond delay="0"/>
                                  </p:stCondLst>
                                  <p:iterate type="lt">
                                    <p:tmPct val="0"/>
                                  </p:iterate>
                                  <p:childTnLst>
                                    <p:set>
                                      <p:cBhvr>
                                        <p:cTn id="11" dur="1" fill="hold">
                                          <p:stCondLst>
                                            <p:cond delay="0"/>
                                          </p:stCondLst>
                                        </p:cTn>
                                        <p:tgtEl>
                                          <p:spTgt spid="85"/>
                                        </p:tgtEl>
                                        <p:attrNameLst>
                                          <p:attrName>style.visibility</p:attrName>
                                        </p:attrNameLst>
                                      </p:cBhvr>
                                      <p:to>
                                        <p:strVal val="visible"/>
                                      </p:to>
                                    </p:set>
                                    <p:animEffect transition="in" filter="wipe(left)">
                                      <p:cBhvr>
                                        <p:cTn id="12" dur="500"/>
                                        <p:tgtEl>
                                          <p:spTgt spid="85"/>
                                        </p:tgtEl>
                                      </p:cBhvr>
                                    </p:animEffect>
                                  </p:childTnLst>
                                </p:cTn>
                              </p:par>
                            </p:childTnLst>
                          </p:cTn>
                        </p:par>
                        <p:par>
                          <p:cTn id="13" fill="hold">
                            <p:stCondLst>
                              <p:cond delay="1000"/>
                            </p:stCondLst>
                            <p:childTnLst>
                              <p:par>
                                <p:cTn id="14" presetID="26" presetClass="emph" presetSubtype="0" fill="hold" grpId="0" nodeType="afterEffect">
                                  <p:stCondLst>
                                    <p:cond delay="0"/>
                                  </p:stCondLst>
                                  <p:iterate type="lt">
                                    <p:tmPct val="0"/>
                                  </p:iterate>
                                  <p:childTnLst>
                                    <p:animEffect transition="out" filter="fade">
                                      <p:cBhvr>
                                        <p:cTn id="15" dur="500" tmFilter="0, 0; .2, .5; .8, .5; 1, 0"/>
                                        <p:tgtEl>
                                          <p:spTgt spid="85"/>
                                        </p:tgtEl>
                                      </p:cBhvr>
                                    </p:animEffect>
                                    <p:animScale>
                                      <p:cBhvr>
                                        <p:cTn id="16" dur="250" autoRev="1" fill="hold"/>
                                        <p:tgtEl>
                                          <p:spTgt spid="8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5" grpId="0"/>
      <p:bldP spid="85" grpId="1"/>
    </p:bldLst>
  </p:timing>
</p:sld>
</file>

<file path=ppt/tags/tag1.xml><?xml version="1.0" encoding="utf-8"?>
<p:tagLst xmlns:a="http://schemas.openxmlformats.org/drawingml/2006/main" xmlns:r="http://schemas.openxmlformats.org/officeDocument/2006/relationships" xmlns:p="http://schemas.openxmlformats.org/presentationml/2006/main">
  <p:tag name="PA" val="v3.1.0"/>
</p:tagLst>
</file>

<file path=ppt/tags/tag2.xml><?xml version="1.0" encoding="utf-8"?>
<p:tagLst xmlns:a="http://schemas.openxmlformats.org/drawingml/2006/main" xmlns:r="http://schemas.openxmlformats.org/officeDocument/2006/relationships" xmlns:p="http://schemas.openxmlformats.org/presentationml/2006/main">
  <p:tag name="PA" val="v3.1.0"/>
</p:tagLst>
</file>

<file path=ppt/tags/tag3.xml><?xml version="1.0" encoding="utf-8"?>
<p:tagLst xmlns:a="http://schemas.openxmlformats.org/drawingml/2006/main" xmlns:r="http://schemas.openxmlformats.org/officeDocument/2006/relationships" xmlns:p="http://schemas.openxmlformats.org/presentationml/2006/main">
  <p:tag name="PA" val="v3.1.0"/>
</p:tagLst>
</file>

<file path=ppt/tags/tag4.xml><?xml version="1.0" encoding="utf-8"?>
<p:tagLst xmlns:a="http://schemas.openxmlformats.org/drawingml/2006/main" xmlns:r="http://schemas.openxmlformats.org/officeDocument/2006/relationships" xmlns:p="http://schemas.openxmlformats.org/presentationml/2006/main">
  <p:tag name="PA" val="v3.1.0"/>
</p:tagLst>
</file>

<file path=ppt/tags/tag5.xml><?xml version="1.0" encoding="utf-8"?>
<p:tagLst xmlns:a="http://schemas.openxmlformats.org/drawingml/2006/main" xmlns:r="http://schemas.openxmlformats.org/officeDocument/2006/relationships" xmlns:p="http://schemas.openxmlformats.org/presentationml/2006/main">
  <p:tag name="MH" val="20170416084353"/>
  <p:tag name="MH_LIBRARY" val="GRAPHIC"/>
  <p:tag name="MH_TYPE" val="Other"/>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70416084353"/>
  <p:tag name="MH_LIBRARY" val="GRAPHIC"/>
  <p:tag name="MH_TYPE" val="Other"/>
  <p:tag name="MH_ORDER" val="2"/>
</p:tagLst>
</file>

<file path=ppt/tags/tag7.xml><?xml version="1.0" encoding="utf-8"?>
<p:tagLst xmlns:a="http://schemas.openxmlformats.org/drawingml/2006/main" xmlns:r="http://schemas.openxmlformats.org/officeDocument/2006/relationships" xmlns:p="http://schemas.openxmlformats.org/presentationml/2006/main">
  <p:tag name="PA" val="v3.1.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505</TotalTime>
  <Words>1639</Words>
  <Application>Microsoft Office PowerPoint</Application>
  <PresentationFormat>全屏显示(4:3)</PresentationFormat>
  <Paragraphs>385</Paragraphs>
  <Slides>30</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等线</vt:lpstr>
      <vt:lpstr>等线 Light</vt:lpstr>
      <vt:lpstr>思源黑体 CN Light</vt:lpstr>
      <vt:lpstr>思源黑体 CN Medium</vt:lpstr>
      <vt:lpstr>微软雅黑</vt:lpstr>
      <vt:lpstr>Arial</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刘宇</dc:creator>
  <cp:lastModifiedBy>刘宇</cp:lastModifiedBy>
  <cp:revision>55</cp:revision>
  <dcterms:created xsi:type="dcterms:W3CDTF">2021-01-26T08:02:37Z</dcterms:created>
  <dcterms:modified xsi:type="dcterms:W3CDTF">2021-01-26T16:28:52Z</dcterms:modified>
</cp:coreProperties>
</file>